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Assistant"/>
      <p:regular r:id="rId28"/>
      <p:bold r:id="rId29"/>
    </p:embeddedFont>
    <p:embeddedFont>
      <p:font typeface="Caladea"/>
      <p:regular r:id="rId30"/>
      <p:bold r:id="rId31"/>
      <p:italic r:id="rId32"/>
      <p:boldItalic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aleway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Assistant-regular.fntdata"/><Relationship Id="rId27" Type="http://schemas.openxmlformats.org/officeDocument/2006/relationships/font" Target="fonts/Ralew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ssistan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aladea-bold.fntdata"/><Relationship Id="rId30" Type="http://schemas.openxmlformats.org/officeDocument/2006/relationships/font" Target="fonts/Caladea-regular.fntdata"/><Relationship Id="rId11" Type="http://schemas.openxmlformats.org/officeDocument/2006/relationships/slide" Target="slides/slide7.xml"/><Relationship Id="rId33" Type="http://schemas.openxmlformats.org/officeDocument/2006/relationships/font" Target="fonts/Caladea-boldItalic.fntdata"/><Relationship Id="rId10" Type="http://schemas.openxmlformats.org/officeDocument/2006/relationships/slide" Target="slides/slide6.xml"/><Relationship Id="rId32" Type="http://schemas.openxmlformats.org/officeDocument/2006/relationships/font" Target="fonts/Caladea-italic.fntdata"/><Relationship Id="rId13" Type="http://schemas.openxmlformats.org/officeDocument/2006/relationships/slide" Target="slides/slide9.xml"/><Relationship Id="rId35" Type="http://schemas.openxmlformats.org/officeDocument/2006/relationships/font" Target="fonts/RobotoMono-bold.fntdata"/><Relationship Id="rId12" Type="http://schemas.openxmlformats.org/officeDocument/2006/relationships/slide" Target="slides/slide8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1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10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4e0a70165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9" name="Google Shape;739;g34e0a70165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34e0a70165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34e0a70165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34e0a70165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34e0a70165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34e0a70165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34e0a70165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34e0a70165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34e0a70165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34e0a701658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34e0a701658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34e0a70165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34e0a70165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34ea8a9ace4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34ea8a9ace4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34e0a701658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34e0a701658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1105afc42a3_1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1105afc42a3_1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1258269c9b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21258269c9b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34ea8a9ace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34ea8a9ace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34ea8a9ace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34ea8a9ace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34ea8a9ace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34ea8a9ace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34ea8a9ace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34ea8a9ace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34ea8a9ace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9" name="Google Shape;719;g34ea8a9ace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34e0a70165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5" name="Google Shape;725;g34e0a70165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34e0a70165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2" name="Google Shape;732;g34e0a70165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-5400000">
            <a:off x="1419852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162025" y="-282300"/>
            <a:ext cx="2342225" cy="2151625"/>
            <a:chOff x="619225" y="-129900"/>
            <a:chExt cx="2342225" cy="2151625"/>
          </a:xfrm>
        </p:grpSpPr>
        <p:sp>
          <p:nvSpPr>
            <p:cNvPr id="12" name="Google Shape;12;p2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121" y="-231"/>
            <a:ext cx="9144044" cy="5144157"/>
            <a:chOff x="121" y="-231"/>
            <a:chExt cx="9144044" cy="5144157"/>
          </a:xfrm>
        </p:grpSpPr>
        <p:grpSp>
          <p:nvGrpSpPr>
            <p:cNvPr id="19" name="Google Shape;19;p2"/>
            <p:cNvGrpSpPr/>
            <p:nvPr/>
          </p:nvGrpSpPr>
          <p:grpSpPr>
            <a:xfrm flipH="1">
              <a:off x="7631195" y="2446588"/>
              <a:ext cx="1512969" cy="2697338"/>
              <a:chOff x="3119492" y="1217488"/>
              <a:chExt cx="2561316" cy="4566341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 flipH="1" rot="10800000">
              <a:off x="121" y="-231"/>
              <a:ext cx="1655635" cy="2951683"/>
              <a:chOff x="3119492" y="1217488"/>
              <a:chExt cx="2561316" cy="4566341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" name="Google Shape;33;p2"/>
          <p:cNvSpPr txBox="1"/>
          <p:nvPr>
            <p:ph type="ctrTitle"/>
          </p:nvPr>
        </p:nvSpPr>
        <p:spPr>
          <a:xfrm>
            <a:off x="1446450" y="1300731"/>
            <a:ext cx="6251100" cy="195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6000">
                <a:latin typeface="Caladea"/>
                <a:ea typeface="Caladea"/>
                <a:cs typeface="Caladea"/>
                <a:sym typeface="Calade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4" name="Google Shape;34;p2"/>
          <p:cNvSpPr txBox="1"/>
          <p:nvPr>
            <p:ph idx="1" type="subTitle"/>
          </p:nvPr>
        </p:nvSpPr>
        <p:spPr>
          <a:xfrm>
            <a:off x="2729850" y="3433269"/>
            <a:ext cx="3684300" cy="4095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 txBox="1"/>
          <p:nvPr>
            <p:ph hasCustomPrompt="1" type="title"/>
          </p:nvPr>
        </p:nvSpPr>
        <p:spPr>
          <a:xfrm>
            <a:off x="1181827" y="1938000"/>
            <a:ext cx="2170200" cy="12675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9" name="Google Shape;169;p11"/>
          <p:cNvSpPr txBox="1"/>
          <p:nvPr>
            <p:ph idx="1" type="subTitle"/>
          </p:nvPr>
        </p:nvSpPr>
        <p:spPr>
          <a:xfrm>
            <a:off x="3545573" y="2073450"/>
            <a:ext cx="4416600" cy="9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70" name="Google Shape;170;p11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2515364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11"/>
          <p:cNvGrpSpPr/>
          <p:nvPr/>
        </p:nvGrpSpPr>
        <p:grpSpPr>
          <a:xfrm flipH="1">
            <a:off x="-11" y="0"/>
            <a:ext cx="9090125" cy="5135213"/>
            <a:chOff x="0" y="0"/>
            <a:chExt cx="9090125" cy="5135213"/>
          </a:xfrm>
        </p:grpSpPr>
        <p:grpSp>
          <p:nvGrpSpPr>
            <p:cNvPr id="172" name="Google Shape;172;p11"/>
            <p:cNvGrpSpPr/>
            <p:nvPr/>
          </p:nvGrpSpPr>
          <p:grpSpPr>
            <a:xfrm>
              <a:off x="0" y="0"/>
              <a:ext cx="2342225" cy="2151625"/>
              <a:chOff x="619225" y="-129900"/>
              <a:chExt cx="2342225" cy="2151625"/>
            </a:xfrm>
          </p:grpSpPr>
          <p:sp>
            <p:nvSpPr>
              <p:cNvPr id="173" name="Google Shape;173;p11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4" name="Google Shape;174;p11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5" name="Google Shape;175;p11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78" name="Google Shape;178;p11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79" name="Google Shape;179;p11"/>
            <p:cNvGrpSpPr/>
            <p:nvPr/>
          </p:nvGrpSpPr>
          <p:grpSpPr>
            <a:xfrm flipH="1" rot="-5400000">
              <a:off x="6843200" y="2888288"/>
              <a:ext cx="2342225" cy="2151625"/>
              <a:chOff x="619225" y="-129900"/>
              <a:chExt cx="2342225" cy="2151625"/>
            </a:xfrm>
          </p:grpSpPr>
          <p:sp>
            <p:nvSpPr>
              <p:cNvPr id="180" name="Google Shape;180;p11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4" name="Google Shape;184;p11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85" name="Google Shape;185;p11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186" name="Google Shape;186;p11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187" name="Google Shape;187;p11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188" name="Google Shape;188;p11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11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11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2" name="Google Shape;192;p11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193" name="Google Shape;193;p11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11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11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7" name="Google Shape;19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13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3005627" y="-1325624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" name="Google Shape;202;p13"/>
          <p:cNvGrpSpPr/>
          <p:nvPr/>
        </p:nvGrpSpPr>
        <p:grpSpPr>
          <a:xfrm>
            <a:off x="0" y="2990650"/>
            <a:ext cx="2342225" cy="2151625"/>
            <a:chOff x="619225" y="-129900"/>
            <a:chExt cx="2342225" cy="2151625"/>
          </a:xfrm>
        </p:grpSpPr>
        <p:sp>
          <p:nvSpPr>
            <p:cNvPr id="203" name="Google Shape;203;p13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5" name="Google Shape;205;p13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6" name="Google Shape;206;p13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grpSp>
        <p:nvGrpSpPr>
          <p:cNvPr id="209" name="Google Shape;209;p13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210" name="Google Shape;210;p13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211" name="Google Shape;211;p13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3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3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3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5" name="Google Shape;215;p13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216" name="Google Shape;216;p13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3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3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3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20" name="Google Shape;220;p13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1" name="Google Shape;221;p13"/>
          <p:cNvSpPr txBox="1"/>
          <p:nvPr>
            <p:ph hasCustomPrompt="1" idx="2" type="title"/>
          </p:nvPr>
        </p:nvSpPr>
        <p:spPr>
          <a:xfrm>
            <a:off x="949175" y="1667711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2" name="Google Shape;222;p13"/>
          <p:cNvSpPr txBox="1"/>
          <p:nvPr>
            <p:ph hasCustomPrompt="1" idx="3" type="title"/>
          </p:nvPr>
        </p:nvSpPr>
        <p:spPr>
          <a:xfrm>
            <a:off x="949175" y="3101119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3" name="Google Shape;223;p13"/>
          <p:cNvSpPr txBox="1"/>
          <p:nvPr>
            <p:ph hasCustomPrompt="1" idx="4" type="title"/>
          </p:nvPr>
        </p:nvSpPr>
        <p:spPr>
          <a:xfrm>
            <a:off x="3648450" y="1667711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4" name="Google Shape;224;p13"/>
          <p:cNvSpPr txBox="1"/>
          <p:nvPr>
            <p:ph hasCustomPrompt="1" idx="5" type="title"/>
          </p:nvPr>
        </p:nvSpPr>
        <p:spPr>
          <a:xfrm>
            <a:off x="3648450" y="3101119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/>
          <p:nvPr>
            <p:ph hasCustomPrompt="1" idx="6" type="title"/>
          </p:nvPr>
        </p:nvSpPr>
        <p:spPr>
          <a:xfrm>
            <a:off x="6347725" y="1667711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/>
          <p:nvPr>
            <p:ph hasCustomPrompt="1" idx="7" type="title"/>
          </p:nvPr>
        </p:nvSpPr>
        <p:spPr>
          <a:xfrm>
            <a:off x="6347725" y="3101119"/>
            <a:ext cx="734700" cy="5394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7" name="Google Shape;227;p13"/>
          <p:cNvSpPr txBox="1"/>
          <p:nvPr>
            <p:ph idx="1" type="subTitle"/>
          </p:nvPr>
        </p:nvSpPr>
        <p:spPr>
          <a:xfrm>
            <a:off x="949175" y="2208975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8" name="Google Shape;228;p13"/>
          <p:cNvSpPr txBox="1"/>
          <p:nvPr>
            <p:ph idx="8" type="subTitle"/>
          </p:nvPr>
        </p:nvSpPr>
        <p:spPr>
          <a:xfrm>
            <a:off x="3648450" y="2208975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9" name="Google Shape;229;p13"/>
          <p:cNvSpPr txBox="1"/>
          <p:nvPr>
            <p:ph idx="9" type="subTitle"/>
          </p:nvPr>
        </p:nvSpPr>
        <p:spPr>
          <a:xfrm>
            <a:off x="6347725" y="2208975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0" name="Google Shape;230;p13"/>
          <p:cNvSpPr txBox="1"/>
          <p:nvPr>
            <p:ph idx="13" type="subTitle"/>
          </p:nvPr>
        </p:nvSpPr>
        <p:spPr>
          <a:xfrm>
            <a:off x="949175" y="3642450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1" name="Google Shape;231;p13"/>
          <p:cNvSpPr txBox="1"/>
          <p:nvPr>
            <p:ph idx="14" type="subTitle"/>
          </p:nvPr>
        </p:nvSpPr>
        <p:spPr>
          <a:xfrm>
            <a:off x="3648450" y="3642450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2" name="Google Shape;232;p13"/>
          <p:cNvSpPr txBox="1"/>
          <p:nvPr>
            <p:ph idx="15" type="subTitle"/>
          </p:nvPr>
        </p:nvSpPr>
        <p:spPr>
          <a:xfrm>
            <a:off x="6347725" y="3642450"/>
            <a:ext cx="18471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3" name="Google Shape;23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14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325626" y="-994901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6" name="Google Shape;236;p14"/>
          <p:cNvGrpSpPr/>
          <p:nvPr/>
        </p:nvGrpSpPr>
        <p:grpSpPr>
          <a:xfrm rot="10800000">
            <a:off x="68148" y="-10"/>
            <a:ext cx="9075852" cy="5111857"/>
            <a:chOff x="1" y="31625"/>
            <a:chExt cx="9075852" cy="5111857"/>
          </a:xfrm>
        </p:grpSpPr>
        <p:grpSp>
          <p:nvGrpSpPr>
            <p:cNvPr id="237" name="Google Shape;237;p14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238" name="Google Shape;238;p14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39" name="Google Shape;239;p14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0" name="Google Shape;240;p14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1" name="Google Shape;241;p14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2" name="Google Shape;242;p14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3" name="Google Shape;243;p14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244" name="Google Shape;244;p14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245" name="Google Shape;245;p14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46" name="Google Shape;246;p14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247" name="Google Shape;247;p14"/>
          <p:cNvGrpSpPr/>
          <p:nvPr/>
        </p:nvGrpSpPr>
        <p:grpSpPr>
          <a:xfrm flipH="1">
            <a:off x="109923" y="1208"/>
            <a:ext cx="8891235" cy="5142274"/>
            <a:chOff x="142844" y="-10"/>
            <a:chExt cx="8891235" cy="5142274"/>
          </a:xfrm>
        </p:grpSpPr>
        <p:grpSp>
          <p:nvGrpSpPr>
            <p:cNvPr id="248" name="Google Shape;248;p14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249" name="Google Shape;249;p14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4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4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4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3" name="Google Shape;253;p14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254" name="Google Shape;254;p14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255;p14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256;p14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257;p14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58" name="Google Shape;258;p14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9" name="Google Shape;259;p14"/>
          <p:cNvSpPr txBox="1"/>
          <p:nvPr>
            <p:ph idx="1" type="subTitle"/>
          </p:nvPr>
        </p:nvSpPr>
        <p:spPr>
          <a:xfrm>
            <a:off x="720000" y="1097075"/>
            <a:ext cx="7704000" cy="8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0" name="Google Shape;26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15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325626" y="-994901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" name="Google Shape;263;p15"/>
          <p:cNvGrpSpPr/>
          <p:nvPr/>
        </p:nvGrpSpPr>
        <p:grpSpPr>
          <a:xfrm flipH="1">
            <a:off x="68148" y="31625"/>
            <a:ext cx="9075852" cy="5111857"/>
            <a:chOff x="1" y="31625"/>
            <a:chExt cx="9075852" cy="5111857"/>
          </a:xfrm>
        </p:grpSpPr>
        <p:grpSp>
          <p:nvGrpSpPr>
            <p:cNvPr id="264" name="Google Shape;264;p15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265" name="Google Shape;265;p15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66" name="Google Shape;266;p15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67" name="Google Shape;267;p15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68" name="Google Shape;268;p15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69" name="Google Shape;269;p15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70" name="Google Shape;270;p15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271" name="Google Shape;271;p15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272" name="Google Shape;272;p15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73" name="Google Shape;273;p15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274" name="Google Shape;274;p15"/>
          <p:cNvGrpSpPr/>
          <p:nvPr/>
        </p:nvGrpSpPr>
        <p:grpSpPr>
          <a:xfrm rot="10800000">
            <a:off x="109923" y="-10"/>
            <a:ext cx="8891235" cy="5142274"/>
            <a:chOff x="142844" y="-10"/>
            <a:chExt cx="8891235" cy="5142274"/>
          </a:xfrm>
        </p:grpSpPr>
        <p:grpSp>
          <p:nvGrpSpPr>
            <p:cNvPr id="275" name="Google Shape;275;p15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276" name="Google Shape;276;p15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277;p15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15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279;p15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0" name="Google Shape;280;p15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281" name="Google Shape;281;p15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15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15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15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85" name="Google Shape;285;p1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6" name="Google Shape;286;p15"/>
          <p:cNvSpPr txBox="1"/>
          <p:nvPr>
            <p:ph idx="1" type="subTitle"/>
          </p:nvPr>
        </p:nvSpPr>
        <p:spPr>
          <a:xfrm>
            <a:off x="720000" y="1097280"/>
            <a:ext cx="7704000" cy="24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7" name="Google Shape;287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16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325626" y="-994901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0" name="Google Shape;290;p16"/>
          <p:cNvGrpSpPr/>
          <p:nvPr/>
        </p:nvGrpSpPr>
        <p:grpSpPr>
          <a:xfrm rot="10800000">
            <a:off x="68148" y="-10"/>
            <a:ext cx="9075852" cy="5111857"/>
            <a:chOff x="1" y="31625"/>
            <a:chExt cx="9075852" cy="5111857"/>
          </a:xfrm>
        </p:grpSpPr>
        <p:grpSp>
          <p:nvGrpSpPr>
            <p:cNvPr id="291" name="Google Shape;291;p16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292" name="Google Shape;292;p16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3" name="Google Shape;293;p16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4" name="Google Shape;294;p16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5" name="Google Shape;295;p16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6" name="Google Shape;296;p16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297" name="Google Shape;297;p16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298" name="Google Shape;298;p16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299" name="Google Shape;299;p16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00" name="Google Shape;300;p16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301" name="Google Shape;301;p16"/>
          <p:cNvGrpSpPr/>
          <p:nvPr/>
        </p:nvGrpSpPr>
        <p:grpSpPr>
          <a:xfrm rot="10800000">
            <a:off x="109923" y="1208"/>
            <a:ext cx="8891235" cy="5142274"/>
            <a:chOff x="142844" y="-10"/>
            <a:chExt cx="8891235" cy="5142274"/>
          </a:xfrm>
        </p:grpSpPr>
        <p:grpSp>
          <p:nvGrpSpPr>
            <p:cNvPr id="302" name="Google Shape;302;p16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303" name="Google Shape;303;p16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16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6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6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7" name="Google Shape;307;p16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308" name="Google Shape;308;p16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6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6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6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2" name="Google Shape;312;p1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3" name="Google Shape;313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7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-5400000">
            <a:off x="1419852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" name="Google Shape;316;p17"/>
          <p:cNvGrpSpPr/>
          <p:nvPr/>
        </p:nvGrpSpPr>
        <p:grpSpPr>
          <a:xfrm>
            <a:off x="0" y="0"/>
            <a:ext cx="9090125" cy="5135213"/>
            <a:chOff x="0" y="0"/>
            <a:chExt cx="9090125" cy="5135213"/>
          </a:xfrm>
        </p:grpSpPr>
        <p:grpSp>
          <p:nvGrpSpPr>
            <p:cNvPr id="317" name="Google Shape;317;p17"/>
            <p:cNvGrpSpPr/>
            <p:nvPr/>
          </p:nvGrpSpPr>
          <p:grpSpPr>
            <a:xfrm>
              <a:off x="0" y="0"/>
              <a:ext cx="2342225" cy="2151625"/>
              <a:chOff x="619225" y="-129900"/>
              <a:chExt cx="2342225" cy="2151625"/>
            </a:xfrm>
          </p:grpSpPr>
          <p:sp>
            <p:nvSpPr>
              <p:cNvPr id="318" name="Google Shape;318;p17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19" name="Google Shape;319;p17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0" name="Google Shape;320;p17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1" name="Google Shape;321;p17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2" name="Google Shape;322;p17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3" name="Google Shape;323;p17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324" name="Google Shape;324;p17"/>
            <p:cNvGrpSpPr/>
            <p:nvPr/>
          </p:nvGrpSpPr>
          <p:grpSpPr>
            <a:xfrm flipH="1" rot="-5400000">
              <a:off x="6843200" y="2888288"/>
              <a:ext cx="2342225" cy="2151625"/>
              <a:chOff x="619225" y="-129900"/>
              <a:chExt cx="2342225" cy="2151625"/>
            </a:xfrm>
          </p:grpSpPr>
          <p:sp>
            <p:nvSpPr>
              <p:cNvPr id="325" name="Google Shape;325;p17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6" name="Google Shape;326;p17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7" name="Google Shape;327;p17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8" name="Google Shape;328;p17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29" name="Google Shape;329;p17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30" name="Google Shape;330;p17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331" name="Google Shape;331;p17"/>
          <p:cNvSpPr txBox="1"/>
          <p:nvPr>
            <p:ph hasCustomPrompt="1" type="title"/>
          </p:nvPr>
        </p:nvSpPr>
        <p:spPr>
          <a:xfrm>
            <a:off x="1131614" y="2743395"/>
            <a:ext cx="3184200" cy="768900"/>
          </a:xfrm>
          <a:prstGeom prst="rect">
            <a:avLst/>
          </a:prstGeom>
          <a:solidFill>
            <a:srgbClr val="FFFFFF">
              <a:alpha val="4051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" name="Google Shape;332;p17"/>
          <p:cNvSpPr txBox="1"/>
          <p:nvPr>
            <p:ph idx="1" type="subTitle"/>
          </p:nvPr>
        </p:nvSpPr>
        <p:spPr>
          <a:xfrm>
            <a:off x="1131625" y="3664696"/>
            <a:ext cx="3184200" cy="59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3" name="Google Shape;333;p17"/>
          <p:cNvSpPr txBox="1"/>
          <p:nvPr>
            <p:ph hasCustomPrompt="1" idx="2" type="title"/>
          </p:nvPr>
        </p:nvSpPr>
        <p:spPr>
          <a:xfrm>
            <a:off x="2979900" y="880001"/>
            <a:ext cx="3184200" cy="768900"/>
          </a:xfrm>
          <a:prstGeom prst="rect">
            <a:avLst/>
          </a:prstGeom>
          <a:solidFill>
            <a:srgbClr val="FFFFFF">
              <a:alpha val="4051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4" name="Google Shape;334;p17"/>
          <p:cNvSpPr txBox="1"/>
          <p:nvPr>
            <p:ph idx="3" type="subTitle"/>
          </p:nvPr>
        </p:nvSpPr>
        <p:spPr>
          <a:xfrm>
            <a:off x="2979911" y="1801317"/>
            <a:ext cx="3184200" cy="59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hasCustomPrompt="1" idx="4" type="title"/>
          </p:nvPr>
        </p:nvSpPr>
        <p:spPr>
          <a:xfrm>
            <a:off x="4828186" y="2743395"/>
            <a:ext cx="3184200" cy="768900"/>
          </a:xfrm>
          <a:prstGeom prst="rect">
            <a:avLst/>
          </a:prstGeom>
          <a:solidFill>
            <a:srgbClr val="FFFFFF">
              <a:alpha val="4051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" name="Google Shape;336;p17"/>
          <p:cNvSpPr txBox="1"/>
          <p:nvPr>
            <p:ph idx="5" type="subTitle"/>
          </p:nvPr>
        </p:nvSpPr>
        <p:spPr>
          <a:xfrm>
            <a:off x="4828186" y="3664699"/>
            <a:ext cx="3184200" cy="59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37" name="Google Shape;337;p17"/>
          <p:cNvGrpSpPr/>
          <p:nvPr/>
        </p:nvGrpSpPr>
        <p:grpSpPr>
          <a:xfrm rot="10800000">
            <a:off x="109923" y="-10"/>
            <a:ext cx="8891235" cy="5142274"/>
            <a:chOff x="142844" y="-10"/>
            <a:chExt cx="8891235" cy="5142274"/>
          </a:xfrm>
        </p:grpSpPr>
        <p:grpSp>
          <p:nvGrpSpPr>
            <p:cNvPr id="338" name="Google Shape;338;p17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339" name="Google Shape;339;p17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17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17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17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" name="Google Shape;343;p17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344" name="Google Shape;344;p17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345;p17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346;p17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17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8" name="Google Shape;348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8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18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-5400000">
            <a:off x="1419852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" name="Google Shape;351;p18"/>
          <p:cNvGrpSpPr/>
          <p:nvPr/>
        </p:nvGrpSpPr>
        <p:grpSpPr>
          <a:xfrm>
            <a:off x="0" y="0"/>
            <a:ext cx="9090125" cy="5135213"/>
            <a:chOff x="0" y="0"/>
            <a:chExt cx="9090125" cy="5135213"/>
          </a:xfrm>
        </p:grpSpPr>
        <p:grpSp>
          <p:nvGrpSpPr>
            <p:cNvPr id="352" name="Google Shape;352;p18"/>
            <p:cNvGrpSpPr/>
            <p:nvPr/>
          </p:nvGrpSpPr>
          <p:grpSpPr>
            <a:xfrm>
              <a:off x="0" y="0"/>
              <a:ext cx="2342225" cy="2151625"/>
              <a:chOff x="619225" y="-129900"/>
              <a:chExt cx="2342225" cy="2151625"/>
            </a:xfrm>
          </p:grpSpPr>
          <p:sp>
            <p:nvSpPr>
              <p:cNvPr id="353" name="Google Shape;353;p18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5" name="Google Shape;355;p18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6" name="Google Shape;356;p18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7" name="Google Shape;357;p18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58" name="Google Shape;358;p18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359" name="Google Shape;359;p18"/>
            <p:cNvGrpSpPr/>
            <p:nvPr/>
          </p:nvGrpSpPr>
          <p:grpSpPr>
            <a:xfrm flipH="1" rot="-5400000">
              <a:off x="6843200" y="2888288"/>
              <a:ext cx="2342225" cy="2151625"/>
              <a:chOff x="619225" y="-129900"/>
              <a:chExt cx="2342225" cy="2151625"/>
            </a:xfrm>
          </p:grpSpPr>
          <p:sp>
            <p:nvSpPr>
              <p:cNvPr id="360" name="Google Shape;360;p18"/>
              <p:cNvSpPr/>
              <p:nvPr/>
            </p:nvSpPr>
            <p:spPr>
              <a:xfrm>
                <a:off x="1513675" y="-129900"/>
                <a:ext cx="523200" cy="5232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1" name="Google Shape;361;p18"/>
              <p:cNvSpPr/>
              <p:nvPr/>
            </p:nvSpPr>
            <p:spPr>
              <a:xfrm>
                <a:off x="1803700" y="121225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2" name="Google Shape;362;p18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3" name="Google Shape;363;p18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4" name="Google Shape;364;p18"/>
              <p:cNvSpPr/>
              <p:nvPr/>
            </p:nvSpPr>
            <p:spPr>
              <a:xfrm>
                <a:off x="1524692" y="792625"/>
                <a:ext cx="1229100" cy="1229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65" name="Google Shape;365;p18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366" name="Google Shape;366;p18"/>
          <p:cNvSpPr txBox="1"/>
          <p:nvPr>
            <p:ph type="title"/>
          </p:nvPr>
        </p:nvSpPr>
        <p:spPr>
          <a:xfrm>
            <a:off x="720000" y="53583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7" name="Google Shape;367;p18"/>
          <p:cNvSpPr txBox="1"/>
          <p:nvPr>
            <p:ph idx="1" type="subTitle"/>
          </p:nvPr>
        </p:nvSpPr>
        <p:spPr>
          <a:xfrm>
            <a:off x="1985625" y="1837202"/>
            <a:ext cx="61983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68" name="Google Shape;368;p18"/>
          <p:cNvSpPr txBox="1"/>
          <p:nvPr>
            <p:ph idx="2" type="subTitle"/>
          </p:nvPr>
        </p:nvSpPr>
        <p:spPr>
          <a:xfrm>
            <a:off x="1985625" y="2980701"/>
            <a:ext cx="61983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69" name="Google Shape;369;p18"/>
          <p:cNvSpPr txBox="1"/>
          <p:nvPr>
            <p:ph idx="3" type="subTitle"/>
          </p:nvPr>
        </p:nvSpPr>
        <p:spPr>
          <a:xfrm>
            <a:off x="1985625" y="4124200"/>
            <a:ext cx="6198300" cy="457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1800"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aleway"/>
              <a:buNone/>
              <a:defRPr sz="2400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70" name="Google Shape;370;p18"/>
          <p:cNvSpPr txBox="1"/>
          <p:nvPr>
            <p:ph idx="4" type="subTitle"/>
          </p:nvPr>
        </p:nvSpPr>
        <p:spPr>
          <a:xfrm>
            <a:off x="1985625" y="1363625"/>
            <a:ext cx="61983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1" name="Google Shape;371;p18"/>
          <p:cNvSpPr txBox="1"/>
          <p:nvPr>
            <p:ph idx="5" type="subTitle"/>
          </p:nvPr>
        </p:nvSpPr>
        <p:spPr>
          <a:xfrm>
            <a:off x="1985625" y="2507129"/>
            <a:ext cx="61983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2" name="Google Shape;372;p18"/>
          <p:cNvSpPr txBox="1"/>
          <p:nvPr>
            <p:ph idx="6" type="subTitle"/>
          </p:nvPr>
        </p:nvSpPr>
        <p:spPr>
          <a:xfrm>
            <a:off x="1985625" y="3650632"/>
            <a:ext cx="61983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73" name="Google Shape;373;p18"/>
          <p:cNvGrpSpPr/>
          <p:nvPr/>
        </p:nvGrpSpPr>
        <p:grpSpPr>
          <a:xfrm rot="10800000">
            <a:off x="109923" y="-10"/>
            <a:ext cx="8891235" cy="5142274"/>
            <a:chOff x="142844" y="-10"/>
            <a:chExt cx="8891235" cy="5142274"/>
          </a:xfrm>
        </p:grpSpPr>
        <p:grpSp>
          <p:nvGrpSpPr>
            <p:cNvPr id="374" name="Google Shape;374;p18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375" name="Google Shape;375;p18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18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18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18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9" name="Google Shape;379;p18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380" name="Google Shape;380;p18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81;p18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83;p18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4" name="Google Shape;38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19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5400000">
            <a:off x="3039002" y="-994879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7" name="Google Shape;387;p19"/>
          <p:cNvGrpSpPr/>
          <p:nvPr/>
        </p:nvGrpSpPr>
        <p:grpSpPr>
          <a:xfrm flipH="1" rot="10800000">
            <a:off x="33376" y="13"/>
            <a:ext cx="9075852" cy="5111857"/>
            <a:chOff x="1" y="31625"/>
            <a:chExt cx="9075852" cy="5111857"/>
          </a:xfrm>
        </p:grpSpPr>
        <p:grpSp>
          <p:nvGrpSpPr>
            <p:cNvPr id="388" name="Google Shape;388;p19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389" name="Google Shape;389;p19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395" name="Google Shape;395;p19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396" name="Google Shape;396;p19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398" name="Google Shape;398;p19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9" name="Google Shape;399;p19"/>
          <p:cNvSpPr txBox="1"/>
          <p:nvPr>
            <p:ph idx="1" type="subTitle"/>
          </p:nvPr>
        </p:nvSpPr>
        <p:spPr>
          <a:xfrm>
            <a:off x="839550" y="2423160"/>
            <a:ext cx="2221200" cy="16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0" name="Google Shape;400;p19"/>
          <p:cNvSpPr txBox="1"/>
          <p:nvPr>
            <p:ph idx="2" type="subTitle"/>
          </p:nvPr>
        </p:nvSpPr>
        <p:spPr>
          <a:xfrm>
            <a:off x="3440519" y="2423160"/>
            <a:ext cx="2221200" cy="16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1" name="Google Shape;401;p19"/>
          <p:cNvSpPr txBox="1"/>
          <p:nvPr>
            <p:ph idx="3" type="subTitle"/>
          </p:nvPr>
        </p:nvSpPr>
        <p:spPr>
          <a:xfrm>
            <a:off x="6041495" y="2423160"/>
            <a:ext cx="2221200" cy="16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2" name="Google Shape;402;p19"/>
          <p:cNvSpPr txBox="1"/>
          <p:nvPr>
            <p:ph idx="4" type="subTitle"/>
          </p:nvPr>
        </p:nvSpPr>
        <p:spPr>
          <a:xfrm>
            <a:off x="839550" y="1773936"/>
            <a:ext cx="22212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3" name="Google Shape;403;p19"/>
          <p:cNvSpPr txBox="1"/>
          <p:nvPr>
            <p:ph idx="5" type="subTitle"/>
          </p:nvPr>
        </p:nvSpPr>
        <p:spPr>
          <a:xfrm>
            <a:off x="3440523" y="1773936"/>
            <a:ext cx="22212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04" name="Google Shape;404;p19"/>
          <p:cNvSpPr txBox="1"/>
          <p:nvPr>
            <p:ph idx="6" type="subTitle"/>
          </p:nvPr>
        </p:nvSpPr>
        <p:spPr>
          <a:xfrm>
            <a:off x="6041495" y="1773936"/>
            <a:ext cx="22212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405" name="Google Shape;405;p19"/>
          <p:cNvGrpSpPr/>
          <p:nvPr/>
        </p:nvGrpSpPr>
        <p:grpSpPr>
          <a:xfrm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406" name="Google Shape;406;p19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407" name="Google Shape;407;p19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1" name="Google Shape;411;p19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412" name="Google Shape;412;p19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16" name="Google Shape;41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20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3005627" y="-1358349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9" name="Google Shape;419;p20"/>
          <p:cNvGrpSpPr/>
          <p:nvPr/>
        </p:nvGrpSpPr>
        <p:grpSpPr>
          <a:xfrm>
            <a:off x="77218" y="9213"/>
            <a:ext cx="9075852" cy="5111857"/>
            <a:chOff x="1" y="31625"/>
            <a:chExt cx="9075852" cy="5111857"/>
          </a:xfrm>
        </p:grpSpPr>
        <p:grpSp>
          <p:nvGrpSpPr>
            <p:cNvPr id="420" name="Google Shape;420;p20"/>
            <p:cNvGrpSpPr/>
            <p:nvPr/>
          </p:nvGrpSpPr>
          <p:grpSpPr>
            <a:xfrm>
              <a:off x="1" y="3491610"/>
              <a:ext cx="2083034" cy="1651872"/>
              <a:chOff x="619225" y="251394"/>
              <a:chExt cx="2232380" cy="1770305"/>
            </a:xfrm>
          </p:grpSpPr>
          <p:sp>
            <p:nvSpPr>
              <p:cNvPr id="421" name="Google Shape;421;p20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2" name="Google Shape;422;p20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3" name="Google Shape;423;p20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4" name="Google Shape;424;p20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5" name="Google Shape;425;p20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26" name="Google Shape;426;p20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427" name="Google Shape;427;p20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28" name="Google Shape;428;p20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429" name="Google Shape;429;p2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0" name="Google Shape;430;p20"/>
          <p:cNvSpPr txBox="1"/>
          <p:nvPr>
            <p:ph idx="1" type="subTitle"/>
          </p:nvPr>
        </p:nvSpPr>
        <p:spPr>
          <a:xfrm>
            <a:off x="1510988" y="1382675"/>
            <a:ext cx="2664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1" name="Google Shape;431;p20"/>
          <p:cNvSpPr txBox="1"/>
          <p:nvPr>
            <p:ph idx="2" type="subTitle"/>
          </p:nvPr>
        </p:nvSpPr>
        <p:spPr>
          <a:xfrm>
            <a:off x="1510989" y="1908575"/>
            <a:ext cx="2664600" cy="102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2" name="Google Shape;432;p20"/>
          <p:cNvSpPr txBox="1"/>
          <p:nvPr>
            <p:ph idx="3" type="subTitle"/>
          </p:nvPr>
        </p:nvSpPr>
        <p:spPr>
          <a:xfrm>
            <a:off x="4968412" y="1908575"/>
            <a:ext cx="2664600" cy="102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3" name="Google Shape;433;p20"/>
          <p:cNvSpPr txBox="1"/>
          <p:nvPr>
            <p:ph idx="4" type="subTitle"/>
          </p:nvPr>
        </p:nvSpPr>
        <p:spPr>
          <a:xfrm>
            <a:off x="1510989" y="3580700"/>
            <a:ext cx="2664600" cy="102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4" name="Google Shape;434;p20"/>
          <p:cNvSpPr txBox="1"/>
          <p:nvPr>
            <p:ph idx="5" type="subTitle"/>
          </p:nvPr>
        </p:nvSpPr>
        <p:spPr>
          <a:xfrm>
            <a:off x="4968412" y="3580700"/>
            <a:ext cx="2664600" cy="102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5" name="Google Shape;435;p20"/>
          <p:cNvSpPr txBox="1"/>
          <p:nvPr>
            <p:ph idx="6" type="subTitle"/>
          </p:nvPr>
        </p:nvSpPr>
        <p:spPr>
          <a:xfrm>
            <a:off x="1510988" y="3054800"/>
            <a:ext cx="2664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6" name="Google Shape;436;p20"/>
          <p:cNvSpPr txBox="1"/>
          <p:nvPr>
            <p:ph idx="7" type="subTitle"/>
          </p:nvPr>
        </p:nvSpPr>
        <p:spPr>
          <a:xfrm>
            <a:off x="4968410" y="1382675"/>
            <a:ext cx="2664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7" name="Google Shape;437;p20"/>
          <p:cNvSpPr txBox="1"/>
          <p:nvPr>
            <p:ph idx="8" type="subTitle"/>
          </p:nvPr>
        </p:nvSpPr>
        <p:spPr>
          <a:xfrm>
            <a:off x="4968410" y="3054800"/>
            <a:ext cx="2664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438" name="Google Shape;438;p20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439" name="Google Shape;439;p20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440" name="Google Shape;440;p20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20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20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4" name="Google Shape;444;p20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445" name="Google Shape;445;p20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20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20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49" name="Google Shape;449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3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2569227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" name="Google Shape;38;p3"/>
          <p:cNvGrpSpPr/>
          <p:nvPr/>
        </p:nvGrpSpPr>
        <p:grpSpPr>
          <a:xfrm flipH="1">
            <a:off x="5490351" y="-282300"/>
            <a:ext cx="2342225" cy="2151625"/>
            <a:chOff x="619225" y="-129900"/>
            <a:chExt cx="2342225" cy="2151625"/>
          </a:xfrm>
        </p:grpSpPr>
        <p:sp>
          <p:nvSpPr>
            <p:cNvPr id="39" name="Google Shape;39;p3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sp>
        <p:nvSpPr>
          <p:cNvPr id="45" name="Google Shape;45;p3"/>
          <p:cNvSpPr txBox="1"/>
          <p:nvPr>
            <p:ph type="title"/>
          </p:nvPr>
        </p:nvSpPr>
        <p:spPr>
          <a:xfrm>
            <a:off x="2787300" y="1937300"/>
            <a:ext cx="3569400" cy="92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" name="Google Shape;46;p3"/>
          <p:cNvSpPr txBox="1"/>
          <p:nvPr>
            <p:ph hasCustomPrompt="1" idx="2" type="title"/>
          </p:nvPr>
        </p:nvSpPr>
        <p:spPr>
          <a:xfrm>
            <a:off x="2787300" y="1095500"/>
            <a:ext cx="1117500" cy="8418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3"/>
          <p:cNvSpPr/>
          <p:nvPr>
            <p:ph idx="3" type="pic"/>
          </p:nvPr>
        </p:nvSpPr>
        <p:spPr>
          <a:xfrm>
            <a:off x="100" y="3201648"/>
            <a:ext cx="9144000" cy="193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48" name="Google Shape;48;p3"/>
          <p:cNvGrpSpPr/>
          <p:nvPr/>
        </p:nvGrpSpPr>
        <p:grpSpPr>
          <a:xfrm flipH="1" rot="10800000">
            <a:off x="8657969" y="-10"/>
            <a:ext cx="376110" cy="2288549"/>
            <a:chOff x="4023762" y="1201499"/>
            <a:chExt cx="706840" cy="4300167"/>
          </a:xfrm>
        </p:grpSpPr>
        <p:sp>
          <p:nvSpPr>
            <p:cNvPr id="49" name="Google Shape;49;p3"/>
            <p:cNvSpPr/>
            <p:nvPr/>
          </p:nvSpPr>
          <p:spPr>
            <a:xfrm>
              <a:off x="4200664" y="1201499"/>
              <a:ext cx="529938" cy="4300166"/>
            </a:xfrm>
            <a:custGeom>
              <a:rect b="b" l="l" r="r" t="t"/>
              <a:pathLst>
                <a:path extrusionOk="0" h="4300166" w="529938">
                  <a:moveTo>
                    <a:pt x="459193" y="1801142"/>
                  </a:moveTo>
                  <a:lnTo>
                    <a:pt x="459193" y="1540611"/>
                  </a:lnTo>
                  <a:lnTo>
                    <a:pt x="89392" y="1170977"/>
                  </a:lnTo>
                  <a:lnTo>
                    <a:pt x="89392" y="160833"/>
                  </a:lnTo>
                  <a:cubicBezTo>
                    <a:pt x="129854" y="157071"/>
                    <a:pt x="161847" y="123211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22271"/>
                    <a:pt x="31993" y="157071"/>
                    <a:pt x="72455" y="160833"/>
                  </a:cubicBezTo>
                  <a:lnTo>
                    <a:pt x="72455" y="1176621"/>
                  </a:lnTo>
                  <a:lnTo>
                    <a:pt x="442255" y="1546254"/>
                  </a:lnTo>
                  <a:lnTo>
                    <a:pt x="442255" y="1801142"/>
                  </a:lnTo>
                  <a:cubicBezTo>
                    <a:pt x="401794" y="1804904"/>
                    <a:pt x="369801" y="1838763"/>
                    <a:pt x="369801" y="1881088"/>
                  </a:cubicBezTo>
                  <a:cubicBezTo>
                    <a:pt x="369801" y="1922472"/>
                    <a:pt x="401794" y="1957272"/>
                    <a:pt x="442255" y="1961034"/>
                  </a:cubicBezTo>
                  <a:lnTo>
                    <a:pt x="442255" y="2120927"/>
                  </a:lnTo>
                  <a:lnTo>
                    <a:pt x="171256" y="2391803"/>
                  </a:lnTo>
                  <a:lnTo>
                    <a:pt x="171256" y="4300167"/>
                  </a:lnTo>
                  <a:lnTo>
                    <a:pt x="186312" y="4300167"/>
                  </a:lnTo>
                  <a:lnTo>
                    <a:pt x="186312" y="2397447"/>
                  </a:lnTo>
                  <a:lnTo>
                    <a:pt x="457311" y="2126570"/>
                  </a:lnTo>
                  <a:lnTo>
                    <a:pt x="457311" y="1960094"/>
                  </a:lnTo>
                  <a:cubicBezTo>
                    <a:pt x="497772" y="1956331"/>
                    <a:pt x="529765" y="1922472"/>
                    <a:pt x="529765" y="1880147"/>
                  </a:cubicBezTo>
                  <a:cubicBezTo>
                    <a:pt x="532588" y="1839704"/>
                    <a:pt x="500595" y="1804904"/>
                    <a:pt x="459193" y="1801142"/>
                  </a:cubicBezTo>
                  <a:close/>
                  <a:moveTo>
                    <a:pt x="15996" y="80887"/>
                  </a:moveTo>
                  <a:cubicBezTo>
                    <a:pt x="15996" y="45146"/>
                    <a:pt x="45167" y="15989"/>
                    <a:pt x="80923" y="15989"/>
                  </a:cubicBezTo>
                  <a:cubicBezTo>
                    <a:pt x="116680" y="15989"/>
                    <a:pt x="145850" y="45146"/>
                    <a:pt x="145850" y="80887"/>
                  </a:cubicBezTo>
                  <a:cubicBezTo>
                    <a:pt x="145850" y="116627"/>
                    <a:pt x="116680" y="145784"/>
                    <a:pt x="80923" y="145784"/>
                  </a:cubicBezTo>
                  <a:cubicBezTo>
                    <a:pt x="46107" y="146725"/>
                    <a:pt x="15996" y="117568"/>
                    <a:pt x="15996" y="80887"/>
                  </a:cubicBezTo>
                  <a:close/>
                  <a:moveTo>
                    <a:pt x="451665" y="1945986"/>
                  </a:moveTo>
                  <a:cubicBezTo>
                    <a:pt x="415908" y="1945986"/>
                    <a:pt x="386738" y="1916829"/>
                    <a:pt x="386738" y="1881088"/>
                  </a:cubicBezTo>
                  <a:cubicBezTo>
                    <a:pt x="386738" y="1845347"/>
                    <a:pt x="415908" y="1816190"/>
                    <a:pt x="451665" y="1816190"/>
                  </a:cubicBezTo>
                  <a:cubicBezTo>
                    <a:pt x="487422" y="1816190"/>
                    <a:pt x="516592" y="1845347"/>
                    <a:pt x="516592" y="1881088"/>
                  </a:cubicBezTo>
                  <a:cubicBezTo>
                    <a:pt x="516592" y="1916829"/>
                    <a:pt x="487422" y="1945986"/>
                    <a:pt x="451665" y="19459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4023762" y="1202440"/>
              <a:ext cx="477071" cy="4299226"/>
            </a:xfrm>
            <a:custGeom>
              <a:rect b="b" l="l" r="r" t="t"/>
              <a:pathLst>
                <a:path extrusionOk="0" h="4299226" w="477071">
                  <a:moveTo>
                    <a:pt x="477071" y="1533087"/>
                  </a:moveTo>
                  <a:lnTo>
                    <a:pt x="106329" y="1163453"/>
                  </a:lnTo>
                  <a:lnTo>
                    <a:pt x="106329" y="157071"/>
                  </a:lnTo>
                  <a:cubicBezTo>
                    <a:pt x="138322" y="146725"/>
                    <a:pt x="161847" y="116627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17568"/>
                    <a:pt x="25406" y="148606"/>
                    <a:pt x="59281" y="158011"/>
                  </a:cubicBezTo>
                  <a:lnTo>
                    <a:pt x="59281" y="1183204"/>
                  </a:lnTo>
                  <a:lnTo>
                    <a:pt x="429082" y="1552838"/>
                  </a:lnTo>
                  <a:lnTo>
                    <a:pt x="429082" y="2113402"/>
                  </a:lnTo>
                  <a:lnTo>
                    <a:pt x="158083" y="2384279"/>
                  </a:lnTo>
                  <a:lnTo>
                    <a:pt x="158083" y="4299227"/>
                  </a:lnTo>
                  <a:lnTo>
                    <a:pt x="204190" y="4299227"/>
                  </a:lnTo>
                  <a:lnTo>
                    <a:pt x="204190" y="2403090"/>
                  </a:lnTo>
                  <a:lnTo>
                    <a:pt x="475189" y="2132213"/>
                  </a:lnTo>
                  <a:lnTo>
                    <a:pt x="475189" y="15330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284411" y="3606470"/>
              <a:ext cx="15055" cy="1895196"/>
            </a:xfrm>
            <a:custGeom>
              <a:rect b="b" l="l" r="r" t="t"/>
              <a:pathLst>
                <a:path extrusionOk="0" h="1895196" w="15055">
                  <a:moveTo>
                    <a:pt x="0" y="0"/>
                  </a:moveTo>
                  <a:lnTo>
                    <a:pt x="15056" y="0"/>
                  </a:lnTo>
                  <a:lnTo>
                    <a:pt x="15056" y="1895196"/>
                  </a:lnTo>
                  <a:lnTo>
                    <a:pt x="0" y="189519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203487" y="2574693"/>
              <a:ext cx="207953" cy="884111"/>
            </a:xfrm>
            <a:custGeom>
              <a:rect b="b" l="l" r="r" t="t"/>
              <a:pathLst>
                <a:path extrusionOk="0" h="884111" w="207953">
                  <a:moveTo>
                    <a:pt x="12232" y="872825"/>
                  </a:moveTo>
                  <a:lnTo>
                    <a:pt x="23524" y="884111"/>
                  </a:lnTo>
                  <a:lnTo>
                    <a:pt x="207954" y="699765"/>
                  </a:lnTo>
                  <a:lnTo>
                    <a:pt x="207954" y="196574"/>
                  </a:lnTo>
                  <a:lnTo>
                    <a:pt x="11292" y="0"/>
                  </a:lnTo>
                  <a:lnTo>
                    <a:pt x="0" y="11286"/>
                  </a:lnTo>
                  <a:lnTo>
                    <a:pt x="192899" y="203158"/>
                  </a:lnTo>
                  <a:lnTo>
                    <a:pt x="192899" y="693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" name="Google Shape;53;p3"/>
          <p:cNvGrpSpPr/>
          <p:nvPr/>
        </p:nvGrpSpPr>
        <p:grpSpPr>
          <a:xfrm flipH="1">
            <a:off x="8611969" y="2853715"/>
            <a:ext cx="376110" cy="2288549"/>
            <a:chOff x="4023762" y="1201499"/>
            <a:chExt cx="706840" cy="4300167"/>
          </a:xfrm>
        </p:grpSpPr>
        <p:sp>
          <p:nvSpPr>
            <p:cNvPr id="54" name="Google Shape;54;p3"/>
            <p:cNvSpPr/>
            <p:nvPr/>
          </p:nvSpPr>
          <p:spPr>
            <a:xfrm>
              <a:off x="4200664" y="1201499"/>
              <a:ext cx="529938" cy="4300166"/>
            </a:xfrm>
            <a:custGeom>
              <a:rect b="b" l="l" r="r" t="t"/>
              <a:pathLst>
                <a:path extrusionOk="0" h="4300166" w="529938">
                  <a:moveTo>
                    <a:pt x="459193" y="1801142"/>
                  </a:moveTo>
                  <a:lnTo>
                    <a:pt x="459193" y="1540611"/>
                  </a:lnTo>
                  <a:lnTo>
                    <a:pt x="89392" y="1170977"/>
                  </a:lnTo>
                  <a:lnTo>
                    <a:pt x="89392" y="160833"/>
                  </a:lnTo>
                  <a:cubicBezTo>
                    <a:pt x="129854" y="157071"/>
                    <a:pt x="161847" y="123211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22271"/>
                    <a:pt x="31993" y="157071"/>
                    <a:pt x="72455" y="160833"/>
                  </a:cubicBezTo>
                  <a:lnTo>
                    <a:pt x="72455" y="1176621"/>
                  </a:lnTo>
                  <a:lnTo>
                    <a:pt x="442255" y="1546254"/>
                  </a:lnTo>
                  <a:lnTo>
                    <a:pt x="442255" y="1801142"/>
                  </a:lnTo>
                  <a:cubicBezTo>
                    <a:pt x="401794" y="1804904"/>
                    <a:pt x="369801" y="1838763"/>
                    <a:pt x="369801" y="1881088"/>
                  </a:cubicBezTo>
                  <a:cubicBezTo>
                    <a:pt x="369801" y="1922472"/>
                    <a:pt x="401794" y="1957272"/>
                    <a:pt x="442255" y="1961034"/>
                  </a:cubicBezTo>
                  <a:lnTo>
                    <a:pt x="442255" y="2120927"/>
                  </a:lnTo>
                  <a:lnTo>
                    <a:pt x="171256" y="2391803"/>
                  </a:lnTo>
                  <a:lnTo>
                    <a:pt x="171256" y="4300167"/>
                  </a:lnTo>
                  <a:lnTo>
                    <a:pt x="186312" y="4300167"/>
                  </a:lnTo>
                  <a:lnTo>
                    <a:pt x="186312" y="2397447"/>
                  </a:lnTo>
                  <a:lnTo>
                    <a:pt x="457311" y="2126570"/>
                  </a:lnTo>
                  <a:lnTo>
                    <a:pt x="457311" y="1960094"/>
                  </a:lnTo>
                  <a:cubicBezTo>
                    <a:pt x="497772" y="1956331"/>
                    <a:pt x="529765" y="1922472"/>
                    <a:pt x="529765" y="1880147"/>
                  </a:cubicBezTo>
                  <a:cubicBezTo>
                    <a:pt x="532588" y="1839704"/>
                    <a:pt x="500595" y="1804904"/>
                    <a:pt x="459193" y="1801142"/>
                  </a:cubicBezTo>
                  <a:close/>
                  <a:moveTo>
                    <a:pt x="15996" y="80887"/>
                  </a:moveTo>
                  <a:cubicBezTo>
                    <a:pt x="15996" y="45146"/>
                    <a:pt x="45167" y="15989"/>
                    <a:pt x="80923" y="15989"/>
                  </a:cubicBezTo>
                  <a:cubicBezTo>
                    <a:pt x="116680" y="15989"/>
                    <a:pt x="145850" y="45146"/>
                    <a:pt x="145850" y="80887"/>
                  </a:cubicBezTo>
                  <a:cubicBezTo>
                    <a:pt x="145850" y="116627"/>
                    <a:pt x="116680" y="145784"/>
                    <a:pt x="80923" y="145784"/>
                  </a:cubicBezTo>
                  <a:cubicBezTo>
                    <a:pt x="46107" y="146725"/>
                    <a:pt x="15996" y="117568"/>
                    <a:pt x="15996" y="80887"/>
                  </a:cubicBezTo>
                  <a:close/>
                  <a:moveTo>
                    <a:pt x="451665" y="1945986"/>
                  </a:moveTo>
                  <a:cubicBezTo>
                    <a:pt x="415908" y="1945986"/>
                    <a:pt x="386738" y="1916829"/>
                    <a:pt x="386738" y="1881088"/>
                  </a:cubicBezTo>
                  <a:cubicBezTo>
                    <a:pt x="386738" y="1845347"/>
                    <a:pt x="415908" y="1816190"/>
                    <a:pt x="451665" y="1816190"/>
                  </a:cubicBezTo>
                  <a:cubicBezTo>
                    <a:pt x="487422" y="1816190"/>
                    <a:pt x="516592" y="1845347"/>
                    <a:pt x="516592" y="1881088"/>
                  </a:cubicBezTo>
                  <a:cubicBezTo>
                    <a:pt x="516592" y="1916829"/>
                    <a:pt x="487422" y="1945986"/>
                    <a:pt x="451665" y="19459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023762" y="1202440"/>
              <a:ext cx="477071" cy="4299226"/>
            </a:xfrm>
            <a:custGeom>
              <a:rect b="b" l="l" r="r" t="t"/>
              <a:pathLst>
                <a:path extrusionOk="0" h="4299226" w="477071">
                  <a:moveTo>
                    <a:pt x="477071" y="1533087"/>
                  </a:moveTo>
                  <a:lnTo>
                    <a:pt x="106329" y="1163453"/>
                  </a:lnTo>
                  <a:lnTo>
                    <a:pt x="106329" y="157071"/>
                  </a:lnTo>
                  <a:cubicBezTo>
                    <a:pt x="138322" y="146725"/>
                    <a:pt x="161847" y="116627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17568"/>
                    <a:pt x="25406" y="148606"/>
                    <a:pt x="59281" y="158011"/>
                  </a:cubicBezTo>
                  <a:lnTo>
                    <a:pt x="59281" y="1183204"/>
                  </a:lnTo>
                  <a:lnTo>
                    <a:pt x="429082" y="1552838"/>
                  </a:lnTo>
                  <a:lnTo>
                    <a:pt x="429082" y="2113402"/>
                  </a:lnTo>
                  <a:lnTo>
                    <a:pt x="158083" y="2384279"/>
                  </a:lnTo>
                  <a:lnTo>
                    <a:pt x="158083" y="4299227"/>
                  </a:lnTo>
                  <a:lnTo>
                    <a:pt x="204190" y="4299227"/>
                  </a:lnTo>
                  <a:lnTo>
                    <a:pt x="204190" y="2403090"/>
                  </a:lnTo>
                  <a:lnTo>
                    <a:pt x="475189" y="2132213"/>
                  </a:lnTo>
                  <a:lnTo>
                    <a:pt x="475189" y="15330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284411" y="3606470"/>
              <a:ext cx="15055" cy="1895196"/>
            </a:xfrm>
            <a:custGeom>
              <a:rect b="b" l="l" r="r" t="t"/>
              <a:pathLst>
                <a:path extrusionOk="0" h="1895196" w="15055">
                  <a:moveTo>
                    <a:pt x="0" y="0"/>
                  </a:moveTo>
                  <a:lnTo>
                    <a:pt x="15056" y="0"/>
                  </a:lnTo>
                  <a:lnTo>
                    <a:pt x="15056" y="1895196"/>
                  </a:lnTo>
                  <a:lnTo>
                    <a:pt x="0" y="189519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203487" y="2574693"/>
              <a:ext cx="207953" cy="884111"/>
            </a:xfrm>
            <a:custGeom>
              <a:rect b="b" l="l" r="r" t="t"/>
              <a:pathLst>
                <a:path extrusionOk="0" h="884111" w="207953">
                  <a:moveTo>
                    <a:pt x="12232" y="872825"/>
                  </a:moveTo>
                  <a:lnTo>
                    <a:pt x="23524" y="884111"/>
                  </a:lnTo>
                  <a:lnTo>
                    <a:pt x="207954" y="699765"/>
                  </a:lnTo>
                  <a:lnTo>
                    <a:pt x="207954" y="196574"/>
                  </a:lnTo>
                  <a:lnTo>
                    <a:pt x="11292" y="0"/>
                  </a:lnTo>
                  <a:lnTo>
                    <a:pt x="0" y="11286"/>
                  </a:lnTo>
                  <a:lnTo>
                    <a:pt x="192899" y="203158"/>
                  </a:lnTo>
                  <a:lnTo>
                    <a:pt x="192899" y="693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21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324726" y="-994879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2" name="Google Shape;452;p21"/>
          <p:cNvGrpSpPr/>
          <p:nvPr/>
        </p:nvGrpSpPr>
        <p:grpSpPr>
          <a:xfrm rot="10800000">
            <a:off x="67248" y="13"/>
            <a:ext cx="9075852" cy="5111857"/>
            <a:chOff x="1" y="31625"/>
            <a:chExt cx="9075852" cy="5111857"/>
          </a:xfrm>
        </p:grpSpPr>
        <p:grpSp>
          <p:nvGrpSpPr>
            <p:cNvPr id="453" name="Google Shape;453;p21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454" name="Google Shape;454;p21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5" name="Google Shape;455;p21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6" name="Google Shape;456;p21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7" name="Google Shape;457;p21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8" name="Google Shape;458;p21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59" name="Google Shape;459;p21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460" name="Google Shape;460;p21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461" name="Google Shape;461;p21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462" name="Google Shape;462;p21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463" name="Google Shape;463;p2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4" name="Google Shape;464;p21"/>
          <p:cNvSpPr txBox="1"/>
          <p:nvPr>
            <p:ph idx="1" type="subTitle"/>
          </p:nvPr>
        </p:nvSpPr>
        <p:spPr>
          <a:xfrm>
            <a:off x="720000" y="179510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5" name="Google Shape;465;p21"/>
          <p:cNvSpPr txBox="1"/>
          <p:nvPr>
            <p:ph idx="2" type="subTitle"/>
          </p:nvPr>
        </p:nvSpPr>
        <p:spPr>
          <a:xfrm>
            <a:off x="3444000" y="179510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6" name="Google Shape;466;p21"/>
          <p:cNvSpPr txBox="1"/>
          <p:nvPr>
            <p:ph idx="3" type="subTitle"/>
          </p:nvPr>
        </p:nvSpPr>
        <p:spPr>
          <a:xfrm>
            <a:off x="720000" y="344045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7" name="Google Shape;467;p21"/>
          <p:cNvSpPr txBox="1"/>
          <p:nvPr>
            <p:ph idx="4" type="subTitle"/>
          </p:nvPr>
        </p:nvSpPr>
        <p:spPr>
          <a:xfrm>
            <a:off x="3444000" y="344045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21"/>
          <p:cNvSpPr txBox="1"/>
          <p:nvPr>
            <p:ph idx="5" type="subTitle"/>
          </p:nvPr>
        </p:nvSpPr>
        <p:spPr>
          <a:xfrm>
            <a:off x="6168005" y="179510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9" name="Google Shape;469;p21"/>
          <p:cNvSpPr txBox="1"/>
          <p:nvPr>
            <p:ph idx="6" type="subTitle"/>
          </p:nvPr>
        </p:nvSpPr>
        <p:spPr>
          <a:xfrm>
            <a:off x="6168005" y="3440450"/>
            <a:ext cx="22560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0" name="Google Shape;470;p21"/>
          <p:cNvSpPr txBox="1"/>
          <p:nvPr>
            <p:ph idx="7" type="subTitle"/>
          </p:nvPr>
        </p:nvSpPr>
        <p:spPr>
          <a:xfrm>
            <a:off x="720000" y="1336275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1" name="Google Shape;471;p21"/>
          <p:cNvSpPr txBox="1"/>
          <p:nvPr>
            <p:ph idx="8" type="subTitle"/>
          </p:nvPr>
        </p:nvSpPr>
        <p:spPr>
          <a:xfrm>
            <a:off x="3444000" y="1336275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2" name="Google Shape;472;p21"/>
          <p:cNvSpPr txBox="1"/>
          <p:nvPr>
            <p:ph idx="9" type="subTitle"/>
          </p:nvPr>
        </p:nvSpPr>
        <p:spPr>
          <a:xfrm>
            <a:off x="6170050" y="1336275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3" name="Google Shape;473;p21"/>
          <p:cNvSpPr txBox="1"/>
          <p:nvPr>
            <p:ph idx="13" type="subTitle"/>
          </p:nvPr>
        </p:nvSpPr>
        <p:spPr>
          <a:xfrm>
            <a:off x="720000" y="2987153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4" name="Google Shape;474;p21"/>
          <p:cNvSpPr txBox="1"/>
          <p:nvPr>
            <p:ph idx="14" type="subTitle"/>
          </p:nvPr>
        </p:nvSpPr>
        <p:spPr>
          <a:xfrm>
            <a:off x="3444000" y="2987153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5" name="Google Shape;475;p21"/>
          <p:cNvSpPr txBox="1"/>
          <p:nvPr>
            <p:ph idx="15" type="subTitle"/>
          </p:nvPr>
        </p:nvSpPr>
        <p:spPr>
          <a:xfrm>
            <a:off x="6170050" y="2987153"/>
            <a:ext cx="22536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476" name="Google Shape;476;p21"/>
          <p:cNvGrpSpPr/>
          <p:nvPr/>
        </p:nvGrpSpPr>
        <p:grpSpPr>
          <a:xfrm>
            <a:off x="142844" y="68910"/>
            <a:ext cx="9001154" cy="5073354"/>
            <a:chOff x="142844" y="68910"/>
            <a:chExt cx="9001154" cy="5073354"/>
          </a:xfrm>
        </p:grpSpPr>
        <p:grpSp>
          <p:nvGrpSpPr>
            <p:cNvPr id="477" name="Google Shape;477;p21"/>
            <p:cNvGrpSpPr/>
            <p:nvPr/>
          </p:nvGrpSpPr>
          <p:grpSpPr>
            <a:xfrm rot="-5400000">
              <a:off x="7811669" y="-887310"/>
              <a:ext cx="376110" cy="2288549"/>
              <a:chOff x="4023762" y="1201499"/>
              <a:chExt cx="706840" cy="4300167"/>
            </a:xfrm>
          </p:grpSpPr>
          <p:sp>
            <p:nvSpPr>
              <p:cNvPr id="478" name="Google Shape;478;p21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9" name="Google Shape;479;p21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0" name="Google Shape;480;p21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1" name="Google Shape;481;p21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2" name="Google Shape;482;p21"/>
            <p:cNvGrpSpPr/>
            <p:nvPr/>
          </p:nvGrpSpPr>
          <p:grpSpPr>
            <a:xfrm flipH="1">
              <a:off x="142844" y="2853715"/>
              <a:ext cx="376110" cy="2288549"/>
              <a:chOff x="4023762" y="1201499"/>
              <a:chExt cx="706840" cy="4300167"/>
            </a:xfrm>
          </p:grpSpPr>
          <p:sp>
            <p:nvSpPr>
              <p:cNvPr id="483" name="Google Shape;483;p21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4" name="Google Shape;484;p21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5" name="Google Shape;485;p21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6" name="Google Shape;486;p21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87" name="Google Shape;48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p22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419852" y="-1419863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0" name="Google Shape;490;p22"/>
          <p:cNvGrpSpPr/>
          <p:nvPr/>
        </p:nvGrpSpPr>
        <p:grpSpPr>
          <a:xfrm flipH="1" rot="10800000">
            <a:off x="162025" y="3003499"/>
            <a:ext cx="2342225" cy="2151625"/>
            <a:chOff x="619225" y="-129900"/>
            <a:chExt cx="2342225" cy="2151625"/>
          </a:xfrm>
        </p:grpSpPr>
        <p:sp>
          <p:nvSpPr>
            <p:cNvPr id="491" name="Google Shape;491;p22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3" name="Google Shape;493;p22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4" name="Google Shape;494;p22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496" name="Google Shape;496;p22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sp>
        <p:nvSpPr>
          <p:cNvPr id="497" name="Google Shape;497;p22"/>
          <p:cNvSpPr txBox="1"/>
          <p:nvPr>
            <p:ph type="ctrTitle"/>
          </p:nvPr>
        </p:nvSpPr>
        <p:spPr>
          <a:xfrm>
            <a:off x="2430000" y="669825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98" name="Google Shape;498;p22"/>
          <p:cNvSpPr txBox="1"/>
          <p:nvPr>
            <p:ph idx="1" type="subTitle"/>
          </p:nvPr>
        </p:nvSpPr>
        <p:spPr>
          <a:xfrm>
            <a:off x="2430000" y="1707475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9" name="Google Shape;499;p22"/>
          <p:cNvSpPr txBox="1"/>
          <p:nvPr/>
        </p:nvSpPr>
        <p:spPr>
          <a:xfrm>
            <a:off x="2471250" y="3496925"/>
            <a:ext cx="4201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CREDITS:</a:t>
            </a:r>
            <a:r>
              <a:rPr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This presentation template was created by </a:t>
            </a:r>
            <a:r>
              <a:rPr b="1" lang="en" sz="11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</a:t>
            </a:r>
            <a:r>
              <a:rPr b="1"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and includes </a:t>
            </a:r>
            <a:r>
              <a:rPr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icons by </a:t>
            </a:r>
            <a:r>
              <a:rPr b="1" lang="en" sz="11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and infographics &amp; images by </a:t>
            </a:r>
            <a:r>
              <a:rPr b="1" lang="en" sz="11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 u="sng">
              <a:solidFill>
                <a:schemeClr val="dk1"/>
              </a:solidFill>
              <a:highlight>
                <a:srgbClr val="DFDEFC"/>
              </a:highlight>
              <a:latin typeface="Assistant"/>
              <a:ea typeface="Assistant"/>
              <a:cs typeface="Assistant"/>
              <a:sym typeface="Assistant"/>
            </a:endParaRPr>
          </a:p>
        </p:txBody>
      </p:sp>
      <p:grpSp>
        <p:nvGrpSpPr>
          <p:cNvPr id="500" name="Google Shape;500;p22"/>
          <p:cNvGrpSpPr/>
          <p:nvPr/>
        </p:nvGrpSpPr>
        <p:grpSpPr>
          <a:xfrm>
            <a:off x="121" y="-327"/>
            <a:ext cx="9144044" cy="5155457"/>
            <a:chOff x="121" y="-327"/>
            <a:chExt cx="9144044" cy="5155457"/>
          </a:xfrm>
        </p:grpSpPr>
        <p:grpSp>
          <p:nvGrpSpPr>
            <p:cNvPr id="501" name="Google Shape;501;p22"/>
            <p:cNvGrpSpPr/>
            <p:nvPr/>
          </p:nvGrpSpPr>
          <p:grpSpPr>
            <a:xfrm flipH="1" rot="10800000">
              <a:off x="121" y="10973"/>
              <a:ext cx="9144044" cy="5144157"/>
              <a:chOff x="121" y="-231"/>
              <a:chExt cx="9144044" cy="5144157"/>
            </a:xfrm>
          </p:grpSpPr>
          <p:grpSp>
            <p:nvGrpSpPr>
              <p:cNvPr id="502" name="Google Shape;502;p22"/>
              <p:cNvGrpSpPr/>
              <p:nvPr/>
            </p:nvGrpSpPr>
            <p:grpSpPr>
              <a:xfrm flipH="1">
                <a:off x="7631195" y="2446588"/>
                <a:ext cx="1512969" cy="2697338"/>
                <a:chOff x="3119492" y="1217488"/>
                <a:chExt cx="2561316" cy="4566341"/>
              </a:xfrm>
            </p:grpSpPr>
            <p:sp>
              <p:nvSpPr>
                <p:cNvPr id="503" name="Google Shape;503;p22"/>
                <p:cNvSpPr/>
                <p:nvPr/>
              </p:nvSpPr>
              <p:spPr>
                <a:xfrm>
                  <a:off x="3119492" y="1217488"/>
                  <a:ext cx="2561316" cy="4563519"/>
                </a:xfrm>
                <a:custGeom>
                  <a:rect b="b" l="l" r="r" t="t"/>
                  <a:pathLst>
                    <a:path extrusionOk="0" h="4563519" w="2561316">
                      <a:moveTo>
                        <a:pt x="2523678" y="3614511"/>
                      </a:moveTo>
                      <a:lnTo>
                        <a:pt x="2379709" y="3470607"/>
                      </a:lnTo>
                      <a:lnTo>
                        <a:pt x="2379709" y="2700302"/>
                      </a:lnTo>
                      <a:lnTo>
                        <a:pt x="2477570" y="2602485"/>
                      </a:lnTo>
                      <a:lnTo>
                        <a:pt x="2477570" y="1996775"/>
                      </a:lnTo>
                      <a:cubicBezTo>
                        <a:pt x="2503917" y="1993953"/>
                        <a:pt x="2523678" y="1972321"/>
                        <a:pt x="2523678" y="1945986"/>
                      </a:cubicBezTo>
                      <a:cubicBezTo>
                        <a:pt x="2523678" y="1917769"/>
                        <a:pt x="2500154" y="1894256"/>
                        <a:pt x="2471924" y="1894256"/>
                      </a:cubicBezTo>
                      <a:cubicBezTo>
                        <a:pt x="2443695" y="1894256"/>
                        <a:pt x="2420171" y="1917769"/>
                        <a:pt x="2420171" y="1945986"/>
                      </a:cubicBezTo>
                      <a:cubicBezTo>
                        <a:pt x="2420171" y="1973261"/>
                        <a:pt x="2440872" y="1994894"/>
                        <a:pt x="2467220" y="1996775"/>
                      </a:cubicBezTo>
                      <a:lnTo>
                        <a:pt x="2467220" y="2598723"/>
                      </a:lnTo>
                      <a:lnTo>
                        <a:pt x="2369359" y="2696540"/>
                      </a:lnTo>
                      <a:lnTo>
                        <a:pt x="2369359" y="3460261"/>
                      </a:lnTo>
                      <a:lnTo>
                        <a:pt x="2267734" y="3358683"/>
                      </a:lnTo>
                      <a:lnTo>
                        <a:pt x="2267734" y="1928115"/>
                      </a:lnTo>
                      <a:lnTo>
                        <a:pt x="2406057" y="1789855"/>
                      </a:lnTo>
                      <a:lnTo>
                        <a:pt x="2406057" y="928317"/>
                      </a:lnTo>
                      <a:lnTo>
                        <a:pt x="2395706" y="928317"/>
                      </a:lnTo>
                      <a:lnTo>
                        <a:pt x="2395706" y="1785152"/>
                      </a:lnTo>
                      <a:lnTo>
                        <a:pt x="2257383" y="1923412"/>
                      </a:lnTo>
                      <a:lnTo>
                        <a:pt x="2257383" y="3361504"/>
                      </a:lnTo>
                      <a:lnTo>
                        <a:pt x="2369359" y="3473429"/>
                      </a:lnTo>
                      <a:lnTo>
                        <a:pt x="2369359" y="3519516"/>
                      </a:lnTo>
                      <a:lnTo>
                        <a:pt x="2203748" y="3353980"/>
                      </a:lnTo>
                      <a:lnTo>
                        <a:pt x="2203748" y="1932818"/>
                      </a:lnTo>
                      <a:lnTo>
                        <a:pt x="2342071" y="1794558"/>
                      </a:lnTo>
                      <a:lnTo>
                        <a:pt x="2342071" y="966879"/>
                      </a:lnTo>
                      <a:cubicBezTo>
                        <a:pt x="2363713" y="960295"/>
                        <a:pt x="2378769" y="940544"/>
                        <a:pt x="2378769" y="917971"/>
                      </a:cubicBezTo>
                      <a:cubicBezTo>
                        <a:pt x="2378769" y="889755"/>
                        <a:pt x="2355244" y="866241"/>
                        <a:pt x="2327015" y="866241"/>
                      </a:cubicBezTo>
                      <a:cubicBezTo>
                        <a:pt x="2298786" y="866241"/>
                        <a:pt x="2275262" y="889755"/>
                        <a:pt x="2275262" y="917971"/>
                      </a:cubicBezTo>
                      <a:cubicBezTo>
                        <a:pt x="2275262" y="941485"/>
                        <a:pt x="2290317" y="960295"/>
                        <a:pt x="2311960" y="966879"/>
                      </a:cubicBezTo>
                      <a:lnTo>
                        <a:pt x="2311960" y="1782331"/>
                      </a:lnTo>
                      <a:lnTo>
                        <a:pt x="2173637" y="1920591"/>
                      </a:lnTo>
                      <a:lnTo>
                        <a:pt x="2173637" y="2483977"/>
                      </a:lnTo>
                      <a:lnTo>
                        <a:pt x="1954392" y="2264830"/>
                      </a:lnTo>
                      <a:lnTo>
                        <a:pt x="1954392" y="2041921"/>
                      </a:lnTo>
                      <a:lnTo>
                        <a:pt x="1514959" y="1602687"/>
                      </a:lnTo>
                      <a:lnTo>
                        <a:pt x="1514959" y="1421162"/>
                      </a:lnTo>
                      <a:cubicBezTo>
                        <a:pt x="1541307" y="1418340"/>
                        <a:pt x="1562008" y="1396708"/>
                        <a:pt x="1562008" y="1370373"/>
                      </a:cubicBezTo>
                      <a:cubicBezTo>
                        <a:pt x="1562008" y="1342156"/>
                        <a:pt x="1538484" y="1318643"/>
                        <a:pt x="1510254" y="1318643"/>
                      </a:cubicBezTo>
                      <a:cubicBezTo>
                        <a:pt x="1482025" y="1318643"/>
                        <a:pt x="1458501" y="1342156"/>
                        <a:pt x="1458501" y="1370373"/>
                      </a:cubicBezTo>
                      <a:cubicBezTo>
                        <a:pt x="1458501" y="1396708"/>
                        <a:pt x="1479203" y="1419281"/>
                        <a:pt x="1505550" y="1421162"/>
                      </a:cubicBezTo>
                      <a:lnTo>
                        <a:pt x="1505550" y="1607390"/>
                      </a:lnTo>
                      <a:lnTo>
                        <a:pt x="1944982" y="2046624"/>
                      </a:lnTo>
                      <a:lnTo>
                        <a:pt x="1944982" y="2269533"/>
                      </a:lnTo>
                      <a:lnTo>
                        <a:pt x="2173637" y="2498085"/>
                      </a:lnTo>
                      <a:lnTo>
                        <a:pt x="2173637" y="2703123"/>
                      </a:lnTo>
                      <a:lnTo>
                        <a:pt x="1915812" y="2444474"/>
                      </a:lnTo>
                      <a:lnTo>
                        <a:pt x="1915812" y="2175478"/>
                      </a:lnTo>
                      <a:lnTo>
                        <a:pt x="1386988" y="1646893"/>
                      </a:lnTo>
                      <a:lnTo>
                        <a:pt x="1386988" y="1396708"/>
                      </a:lnTo>
                      <a:lnTo>
                        <a:pt x="939087" y="949009"/>
                      </a:lnTo>
                      <a:lnTo>
                        <a:pt x="269117" y="949009"/>
                      </a:lnTo>
                      <a:lnTo>
                        <a:pt x="66809" y="746792"/>
                      </a:lnTo>
                      <a:lnTo>
                        <a:pt x="66809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054"/>
                        <a:pt x="36698" y="100638"/>
                      </a:cubicBezTo>
                      <a:lnTo>
                        <a:pt x="36698" y="759019"/>
                      </a:lnTo>
                      <a:lnTo>
                        <a:pt x="256884" y="979106"/>
                      </a:lnTo>
                      <a:lnTo>
                        <a:pt x="926854" y="979106"/>
                      </a:lnTo>
                      <a:lnTo>
                        <a:pt x="1356877" y="1408935"/>
                      </a:lnTo>
                      <a:lnTo>
                        <a:pt x="1356877" y="1659120"/>
                      </a:lnTo>
                      <a:lnTo>
                        <a:pt x="1885701" y="2187705"/>
                      </a:lnTo>
                      <a:lnTo>
                        <a:pt x="1885701" y="2456701"/>
                      </a:lnTo>
                      <a:lnTo>
                        <a:pt x="2173637" y="2744508"/>
                      </a:lnTo>
                      <a:lnTo>
                        <a:pt x="2173637" y="2964595"/>
                      </a:lnTo>
                      <a:lnTo>
                        <a:pt x="1856531" y="2647631"/>
                      </a:lnTo>
                      <a:lnTo>
                        <a:pt x="1856531" y="2332549"/>
                      </a:lnTo>
                      <a:lnTo>
                        <a:pt x="1257134" y="1713671"/>
                      </a:lnTo>
                      <a:lnTo>
                        <a:pt x="1257134" y="1397648"/>
                      </a:lnTo>
                      <a:lnTo>
                        <a:pt x="1050121" y="1397648"/>
                      </a:lnTo>
                      <a:lnTo>
                        <a:pt x="933441" y="1281021"/>
                      </a:lnTo>
                      <a:lnTo>
                        <a:pt x="933441" y="1078804"/>
                      </a:lnTo>
                      <a:lnTo>
                        <a:pt x="105388" y="1078804"/>
                      </a:lnTo>
                      <a:cubicBezTo>
                        <a:pt x="102566" y="1052469"/>
                        <a:pt x="80923" y="1031777"/>
                        <a:pt x="54576" y="1031777"/>
                      </a:cubicBezTo>
                      <a:cubicBezTo>
                        <a:pt x="26347" y="1031777"/>
                        <a:pt x="2823" y="1055290"/>
                        <a:pt x="2823" y="1083507"/>
                      </a:cubicBezTo>
                      <a:cubicBezTo>
                        <a:pt x="2823" y="1111723"/>
                        <a:pt x="26347" y="1135237"/>
                        <a:pt x="54576" y="1135237"/>
                      </a:cubicBezTo>
                      <a:cubicBezTo>
                        <a:pt x="80923" y="1135237"/>
                        <a:pt x="103507" y="1114545"/>
                        <a:pt x="105388" y="1088209"/>
                      </a:cubicBezTo>
                      <a:lnTo>
                        <a:pt x="924031" y="1088209"/>
                      </a:lnTo>
                      <a:lnTo>
                        <a:pt x="924031" y="1283842"/>
                      </a:lnTo>
                      <a:lnTo>
                        <a:pt x="1046357" y="1406113"/>
                      </a:lnTo>
                      <a:lnTo>
                        <a:pt x="1247724" y="1406113"/>
                      </a:lnTo>
                      <a:lnTo>
                        <a:pt x="1247724" y="1715552"/>
                      </a:lnTo>
                      <a:lnTo>
                        <a:pt x="1847121" y="2334430"/>
                      </a:lnTo>
                      <a:lnTo>
                        <a:pt x="1847121" y="2649513"/>
                      </a:lnTo>
                      <a:lnTo>
                        <a:pt x="2174578" y="2976822"/>
                      </a:lnTo>
                      <a:lnTo>
                        <a:pt x="2174578" y="3078401"/>
                      </a:lnTo>
                      <a:lnTo>
                        <a:pt x="1791604" y="2695599"/>
                      </a:lnTo>
                      <a:lnTo>
                        <a:pt x="1791604" y="2381457"/>
                      </a:lnTo>
                      <a:lnTo>
                        <a:pt x="1185620" y="1775747"/>
                      </a:lnTo>
                      <a:lnTo>
                        <a:pt x="1185620" y="1592341"/>
                      </a:lnTo>
                      <a:lnTo>
                        <a:pt x="999309" y="1592341"/>
                      </a:lnTo>
                      <a:lnTo>
                        <a:pt x="761244" y="1354383"/>
                      </a:lnTo>
                      <a:lnTo>
                        <a:pt x="761244" y="1144642"/>
                      </a:lnTo>
                      <a:lnTo>
                        <a:pt x="243711" y="1144642"/>
                      </a:lnTo>
                      <a:cubicBezTo>
                        <a:pt x="240888" y="1118307"/>
                        <a:pt x="219246" y="1097615"/>
                        <a:pt x="192899" y="1097615"/>
                      </a:cubicBezTo>
                      <a:cubicBezTo>
                        <a:pt x="164669" y="1097615"/>
                        <a:pt x="141145" y="1121129"/>
                        <a:pt x="141145" y="1149345"/>
                      </a:cubicBezTo>
                      <a:cubicBezTo>
                        <a:pt x="141145" y="1177561"/>
                        <a:pt x="164669" y="1201075"/>
                        <a:pt x="192899" y="1201075"/>
                      </a:cubicBezTo>
                      <a:cubicBezTo>
                        <a:pt x="219246" y="1201075"/>
                        <a:pt x="241829" y="1180383"/>
                        <a:pt x="243711" y="1154048"/>
                      </a:cubicBezTo>
                      <a:lnTo>
                        <a:pt x="750893" y="1154048"/>
                      </a:lnTo>
                      <a:lnTo>
                        <a:pt x="750893" y="1358146"/>
                      </a:lnTo>
                      <a:lnTo>
                        <a:pt x="994604" y="1601746"/>
                      </a:lnTo>
                      <a:lnTo>
                        <a:pt x="1174329" y="1601746"/>
                      </a:lnTo>
                      <a:lnTo>
                        <a:pt x="1174329" y="1779509"/>
                      </a:lnTo>
                      <a:lnTo>
                        <a:pt x="1780313" y="2385220"/>
                      </a:lnTo>
                      <a:lnTo>
                        <a:pt x="1780313" y="2699361"/>
                      </a:lnTo>
                      <a:lnTo>
                        <a:pt x="2172696" y="3091568"/>
                      </a:lnTo>
                      <a:lnTo>
                        <a:pt x="2172696" y="3363385"/>
                      </a:lnTo>
                      <a:lnTo>
                        <a:pt x="2368418" y="3559018"/>
                      </a:lnTo>
                      <a:lnTo>
                        <a:pt x="2368418" y="3711387"/>
                      </a:lnTo>
                      <a:lnTo>
                        <a:pt x="2428640" y="3771581"/>
                      </a:lnTo>
                      <a:lnTo>
                        <a:pt x="2428640" y="4562579"/>
                      </a:lnTo>
                      <a:lnTo>
                        <a:pt x="2458751" y="4562579"/>
                      </a:lnTo>
                      <a:lnTo>
                        <a:pt x="2458751" y="3800738"/>
                      </a:lnTo>
                      <a:lnTo>
                        <a:pt x="2513327" y="3855290"/>
                      </a:lnTo>
                      <a:lnTo>
                        <a:pt x="2513327" y="4562579"/>
                      </a:lnTo>
                      <a:lnTo>
                        <a:pt x="2523678" y="4562579"/>
                      </a:lnTo>
                      <a:lnTo>
                        <a:pt x="2523678" y="3865636"/>
                      </a:lnTo>
                      <a:lnTo>
                        <a:pt x="2550966" y="3892911"/>
                      </a:lnTo>
                      <a:lnTo>
                        <a:pt x="2550966" y="4563519"/>
                      </a:lnTo>
                      <a:lnTo>
                        <a:pt x="2561316" y="4563519"/>
                      </a:lnTo>
                      <a:lnTo>
                        <a:pt x="2561316" y="3889149"/>
                      </a:lnTo>
                      <a:lnTo>
                        <a:pt x="2524619" y="3852468"/>
                      </a:lnTo>
                      <a:lnTo>
                        <a:pt x="2524619" y="3614511"/>
                      </a:lnTo>
                      <a:close/>
                      <a:moveTo>
                        <a:pt x="2430522" y="1945986"/>
                      </a:moveTo>
                      <a:cubicBezTo>
                        <a:pt x="2430522" y="1923412"/>
                        <a:pt x="2449341" y="1904602"/>
                        <a:pt x="2471924" y="1904602"/>
                      </a:cubicBezTo>
                      <a:cubicBezTo>
                        <a:pt x="2494508" y="1904602"/>
                        <a:pt x="2513327" y="1923412"/>
                        <a:pt x="2513327" y="1945986"/>
                      </a:cubicBezTo>
                      <a:cubicBezTo>
                        <a:pt x="2513327" y="1968559"/>
                        <a:pt x="2494508" y="1987369"/>
                        <a:pt x="2471924" y="1987369"/>
                      </a:cubicBezTo>
                      <a:cubicBezTo>
                        <a:pt x="2449341" y="1987369"/>
                        <a:pt x="2430522" y="1968559"/>
                        <a:pt x="2430522" y="1945986"/>
                      </a:cubicBezTo>
                      <a:close/>
                      <a:moveTo>
                        <a:pt x="53635" y="1126772"/>
                      </a:moveTo>
                      <a:cubicBezTo>
                        <a:pt x="31052" y="1126772"/>
                        <a:pt x="12233" y="1107961"/>
                        <a:pt x="12233" y="1085388"/>
                      </a:cubicBezTo>
                      <a:cubicBezTo>
                        <a:pt x="12233" y="1062815"/>
                        <a:pt x="31052" y="1044004"/>
                        <a:pt x="53635" y="1044004"/>
                      </a:cubicBezTo>
                      <a:cubicBezTo>
                        <a:pt x="76218" y="1044004"/>
                        <a:pt x="95038" y="1062815"/>
                        <a:pt x="95038" y="1085388"/>
                      </a:cubicBezTo>
                      <a:cubicBezTo>
                        <a:pt x="95979" y="1107961"/>
                        <a:pt x="77159" y="1126772"/>
                        <a:pt x="53635" y="1126772"/>
                      </a:cubicBezTo>
                      <a:close/>
                      <a:moveTo>
                        <a:pt x="192899" y="1192610"/>
                      </a:moveTo>
                      <a:cubicBezTo>
                        <a:pt x="170315" y="1192610"/>
                        <a:pt x="151496" y="1173799"/>
                        <a:pt x="151496" y="1151226"/>
                      </a:cubicBezTo>
                      <a:cubicBezTo>
                        <a:pt x="151496" y="1128653"/>
                        <a:pt x="170315" y="1109842"/>
                        <a:pt x="192899" y="1109842"/>
                      </a:cubicBezTo>
                      <a:cubicBezTo>
                        <a:pt x="215482" y="1109842"/>
                        <a:pt x="234301" y="1128653"/>
                        <a:pt x="234301" y="1151226"/>
                      </a:cubicBezTo>
                      <a:cubicBezTo>
                        <a:pt x="235242" y="1173799"/>
                        <a:pt x="216423" y="1192610"/>
                        <a:pt x="192899" y="1192610"/>
                      </a:cubicBezTo>
                      <a:close/>
                      <a:moveTo>
                        <a:pt x="2379709" y="3711387"/>
                      </a:moveTo>
                      <a:lnTo>
                        <a:pt x="2379709" y="3573127"/>
                      </a:lnTo>
                      <a:lnTo>
                        <a:pt x="2429581" y="3622976"/>
                      </a:lnTo>
                      <a:lnTo>
                        <a:pt x="2429581" y="3761235"/>
                      </a:lnTo>
                      <a:lnTo>
                        <a:pt x="2379709" y="3711387"/>
                      </a:lnTo>
                      <a:close/>
                      <a:moveTo>
                        <a:pt x="2459692" y="3790392"/>
                      </a:moveTo>
                      <a:lnTo>
                        <a:pt x="2459692" y="3609808"/>
                      </a:lnTo>
                      <a:lnTo>
                        <a:pt x="2379709" y="3529862"/>
                      </a:lnTo>
                      <a:lnTo>
                        <a:pt x="2379709" y="3483775"/>
                      </a:lnTo>
                      <a:lnTo>
                        <a:pt x="2514268" y="3618273"/>
                      </a:lnTo>
                      <a:lnTo>
                        <a:pt x="2514268" y="3844944"/>
                      </a:lnTo>
                      <a:lnTo>
                        <a:pt x="2459692" y="379039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22"/>
                <p:cNvSpPr/>
                <p:nvPr/>
              </p:nvSpPr>
              <p:spPr>
                <a:xfrm>
                  <a:off x="5111522" y="4231932"/>
                  <a:ext cx="342512" cy="1551897"/>
                </a:xfrm>
                <a:custGeom>
                  <a:rect b="b" l="l" r="r" t="t"/>
                  <a:pathLst>
                    <a:path extrusionOk="0" h="1551897" w="342512">
                      <a:moveTo>
                        <a:pt x="294523" y="821095"/>
                      </a:moveTo>
                      <a:lnTo>
                        <a:pt x="294523" y="653678"/>
                      </a:lnTo>
                      <a:lnTo>
                        <a:pt x="56458" y="415721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419483"/>
                      </a:lnTo>
                      <a:lnTo>
                        <a:pt x="285113" y="657440"/>
                      </a:lnTo>
                      <a:lnTo>
                        <a:pt x="285113" y="821095"/>
                      </a:lnTo>
                      <a:cubicBezTo>
                        <a:pt x="258766" y="823917"/>
                        <a:pt x="238065" y="845549"/>
                        <a:pt x="238065" y="871884"/>
                      </a:cubicBezTo>
                      <a:cubicBezTo>
                        <a:pt x="238065" y="898220"/>
                        <a:pt x="258766" y="920793"/>
                        <a:pt x="285113" y="922674"/>
                      </a:cubicBezTo>
                      <a:lnTo>
                        <a:pt x="285113" y="1025193"/>
                      </a:lnTo>
                      <a:lnTo>
                        <a:pt x="111034" y="1199194"/>
                      </a:lnTo>
                      <a:lnTo>
                        <a:pt x="111034" y="1551898"/>
                      </a:lnTo>
                      <a:lnTo>
                        <a:pt x="121385" y="1551898"/>
                      </a:lnTo>
                      <a:lnTo>
                        <a:pt x="121385" y="1203896"/>
                      </a:lnTo>
                      <a:lnTo>
                        <a:pt x="295464" y="1029896"/>
                      </a:lnTo>
                      <a:lnTo>
                        <a:pt x="295464" y="923614"/>
                      </a:lnTo>
                      <a:cubicBezTo>
                        <a:pt x="321811" y="920793"/>
                        <a:pt x="342513" y="899160"/>
                        <a:pt x="342513" y="872825"/>
                      </a:cubicBezTo>
                      <a:cubicBezTo>
                        <a:pt x="342513" y="846490"/>
                        <a:pt x="320870" y="822976"/>
                        <a:pt x="294523" y="821095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4054"/>
                        <a:pt x="10351" y="75244"/>
                        <a:pt x="10351" y="51730"/>
                      </a:cubicBezTo>
                      <a:close/>
                      <a:moveTo>
                        <a:pt x="289818" y="914209"/>
                      </a:moveTo>
                      <a:cubicBezTo>
                        <a:pt x="267235" y="914209"/>
                        <a:pt x="248416" y="895398"/>
                        <a:pt x="248416" y="872825"/>
                      </a:cubicBezTo>
                      <a:cubicBezTo>
                        <a:pt x="248416" y="850252"/>
                        <a:pt x="267235" y="831441"/>
                        <a:pt x="289818" y="831441"/>
                      </a:cubicBezTo>
                      <a:cubicBezTo>
                        <a:pt x="312401" y="831441"/>
                        <a:pt x="331221" y="850252"/>
                        <a:pt x="331221" y="872825"/>
                      </a:cubicBezTo>
                      <a:cubicBezTo>
                        <a:pt x="331221" y="895398"/>
                        <a:pt x="312401" y="914209"/>
                        <a:pt x="289818" y="91420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5" name="Google Shape;505;p22"/>
                <p:cNvSpPr/>
                <p:nvPr/>
              </p:nvSpPr>
              <p:spPr>
                <a:xfrm>
                  <a:off x="3924961" y="2316044"/>
                  <a:ext cx="426258" cy="433590"/>
                </a:xfrm>
                <a:custGeom>
                  <a:rect b="b" l="l" r="r" t="t"/>
                  <a:pathLst>
                    <a:path extrusionOk="0" h="433590" w="426258">
                      <a:moveTo>
                        <a:pt x="103507" y="51730"/>
                      </a:move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217266"/>
                      </a:lnTo>
                      <a:lnTo>
                        <a:pt x="216423" y="386564"/>
                      </a:lnTo>
                      <a:lnTo>
                        <a:pt x="323693" y="386564"/>
                      </a:lnTo>
                      <a:cubicBezTo>
                        <a:pt x="326516" y="412899"/>
                        <a:pt x="348158" y="433591"/>
                        <a:pt x="374506" y="433591"/>
                      </a:cubicBezTo>
                      <a:cubicBezTo>
                        <a:pt x="402735" y="433591"/>
                        <a:pt x="426259" y="410077"/>
                        <a:pt x="426259" y="381861"/>
                      </a:cubicBezTo>
                      <a:cubicBezTo>
                        <a:pt x="426259" y="353645"/>
                        <a:pt x="402735" y="330131"/>
                        <a:pt x="374506" y="330131"/>
                      </a:cubicBezTo>
                      <a:cubicBezTo>
                        <a:pt x="348158" y="330131"/>
                        <a:pt x="325575" y="350823"/>
                        <a:pt x="323693" y="377158"/>
                      </a:cubicBezTo>
                      <a:lnTo>
                        <a:pt x="220187" y="377158"/>
                      </a:lnTo>
                      <a:lnTo>
                        <a:pt x="56458" y="213503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lose/>
                      <a:moveTo>
                        <a:pt x="374506" y="339536"/>
                      </a:moveTo>
                      <a:cubicBezTo>
                        <a:pt x="397089" y="339536"/>
                        <a:pt x="415908" y="358347"/>
                        <a:pt x="415908" y="380920"/>
                      </a:cubicBezTo>
                      <a:cubicBezTo>
                        <a:pt x="415908" y="403493"/>
                        <a:pt x="397089" y="422304"/>
                        <a:pt x="374506" y="422304"/>
                      </a:cubicBezTo>
                      <a:cubicBezTo>
                        <a:pt x="351922" y="422304"/>
                        <a:pt x="333103" y="403493"/>
                        <a:pt x="333103" y="380920"/>
                      </a:cubicBezTo>
                      <a:cubicBezTo>
                        <a:pt x="333103" y="358347"/>
                        <a:pt x="351922" y="339536"/>
                        <a:pt x="374506" y="339536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3114"/>
                        <a:pt x="10351" y="74303"/>
                        <a:pt x="10351" y="5173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6" name="Google Shape;506;p22"/>
                <p:cNvSpPr/>
                <p:nvPr/>
              </p:nvSpPr>
              <p:spPr>
                <a:xfrm>
                  <a:off x="4998606" y="4230991"/>
                  <a:ext cx="304873" cy="1552838"/>
                </a:xfrm>
                <a:custGeom>
                  <a:rect b="b" l="l" r="r" t="t"/>
                  <a:pathLst>
                    <a:path extrusionOk="0" h="1552838" w="304873">
                      <a:moveTo>
                        <a:pt x="304874" y="649916"/>
                      </a:moveTo>
                      <a:lnTo>
                        <a:pt x="67750" y="411958"/>
                      </a:lnTo>
                      <a:lnTo>
                        <a:pt x="67750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995"/>
                        <a:pt x="37639" y="101579"/>
                      </a:cubicBezTo>
                      <a:lnTo>
                        <a:pt x="37639" y="424185"/>
                      </a:lnTo>
                      <a:lnTo>
                        <a:pt x="274763" y="662143"/>
                      </a:lnTo>
                      <a:lnTo>
                        <a:pt x="274763" y="1022371"/>
                      </a:lnTo>
                      <a:lnTo>
                        <a:pt x="100683" y="1196372"/>
                      </a:lnTo>
                      <a:lnTo>
                        <a:pt x="100683" y="1552838"/>
                      </a:lnTo>
                      <a:lnTo>
                        <a:pt x="130795" y="1552838"/>
                      </a:lnTo>
                      <a:lnTo>
                        <a:pt x="130795" y="1208599"/>
                      </a:lnTo>
                      <a:lnTo>
                        <a:pt x="304874" y="1034598"/>
                      </a:lnTo>
                      <a:lnTo>
                        <a:pt x="304874" y="64991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7" name="Google Shape;507;p22"/>
                <p:cNvSpPr/>
                <p:nvPr/>
              </p:nvSpPr>
              <p:spPr>
                <a:xfrm>
                  <a:off x="5165157" y="5440531"/>
                  <a:ext cx="10350" cy="343298"/>
                </a:xfrm>
                <a:custGeom>
                  <a:rect b="b" l="l" r="r" t="t"/>
                  <a:pathLst>
                    <a:path extrusionOk="0" h="343298" w="10350">
                      <a:moveTo>
                        <a:pt x="0" y="0"/>
                      </a:moveTo>
                      <a:lnTo>
                        <a:pt x="10351" y="0"/>
                      </a:lnTo>
                      <a:lnTo>
                        <a:pt x="10351" y="343299"/>
                      </a:lnTo>
                      <a:lnTo>
                        <a:pt x="0" y="34329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8" name="Google Shape;508;p22"/>
                <p:cNvSpPr/>
                <p:nvPr/>
              </p:nvSpPr>
              <p:spPr>
                <a:xfrm>
                  <a:off x="5113404" y="4777447"/>
                  <a:ext cx="132676" cy="568088"/>
                </a:xfrm>
                <a:custGeom>
                  <a:rect b="b" l="l" r="r" t="t"/>
                  <a:pathLst>
                    <a:path extrusionOk="0" h="568088" w="132676">
                      <a:moveTo>
                        <a:pt x="7528" y="560564"/>
                      </a:moveTo>
                      <a:lnTo>
                        <a:pt x="14115" y="568089"/>
                      </a:lnTo>
                      <a:lnTo>
                        <a:pt x="132677" y="449580"/>
                      </a:lnTo>
                      <a:lnTo>
                        <a:pt x="132677" y="126973"/>
                      </a:lnTo>
                      <a:lnTo>
                        <a:pt x="6587" y="0"/>
                      </a:lnTo>
                      <a:lnTo>
                        <a:pt x="0" y="7525"/>
                      </a:lnTo>
                      <a:lnTo>
                        <a:pt x="123267" y="130736"/>
                      </a:lnTo>
                      <a:lnTo>
                        <a:pt x="123267" y="4458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09" name="Google Shape;509;p22"/>
              <p:cNvGrpSpPr/>
              <p:nvPr/>
            </p:nvGrpSpPr>
            <p:grpSpPr>
              <a:xfrm flipH="1" rot="10800000">
                <a:off x="121" y="-231"/>
                <a:ext cx="1655635" cy="2951683"/>
                <a:chOff x="3119492" y="1217488"/>
                <a:chExt cx="2561316" cy="4566341"/>
              </a:xfrm>
            </p:grpSpPr>
            <p:sp>
              <p:nvSpPr>
                <p:cNvPr id="510" name="Google Shape;510;p22"/>
                <p:cNvSpPr/>
                <p:nvPr/>
              </p:nvSpPr>
              <p:spPr>
                <a:xfrm>
                  <a:off x="3119492" y="1217488"/>
                  <a:ext cx="2561316" cy="4563519"/>
                </a:xfrm>
                <a:custGeom>
                  <a:rect b="b" l="l" r="r" t="t"/>
                  <a:pathLst>
                    <a:path extrusionOk="0" h="4563519" w="2561316">
                      <a:moveTo>
                        <a:pt x="2523678" y="3614511"/>
                      </a:moveTo>
                      <a:lnTo>
                        <a:pt x="2379709" y="3470607"/>
                      </a:lnTo>
                      <a:lnTo>
                        <a:pt x="2379709" y="2700302"/>
                      </a:lnTo>
                      <a:lnTo>
                        <a:pt x="2477570" y="2602485"/>
                      </a:lnTo>
                      <a:lnTo>
                        <a:pt x="2477570" y="1996775"/>
                      </a:lnTo>
                      <a:cubicBezTo>
                        <a:pt x="2503917" y="1993953"/>
                        <a:pt x="2523678" y="1972321"/>
                        <a:pt x="2523678" y="1945986"/>
                      </a:cubicBezTo>
                      <a:cubicBezTo>
                        <a:pt x="2523678" y="1917769"/>
                        <a:pt x="2500154" y="1894256"/>
                        <a:pt x="2471924" y="1894256"/>
                      </a:cubicBezTo>
                      <a:cubicBezTo>
                        <a:pt x="2443695" y="1894256"/>
                        <a:pt x="2420171" y="1917769"/>
                        <a:pt x="2420171" y="1945986"/>
                      </a:cubicBezTo>
                      <a:cubicBezTo>
                        <a:pt x="2420171" y="1973261"/>
                        <a:pt x="2440872" y="1994894"/>
                        <a:pt x="2467220" y="1996775"/>
                      </a:cubicBezTo>
                      <a:lnTo>
                        <a:pt x="2467220" y="2598723"/>
                      </a:lnTo>
                      <a:lnTo>
                        <a:pt x="2369359" y="2696540"/>
                      </a:lnTo>
                      <a:lnTo>
                        <a:pt x="2369359" y="3460261"/>
                      </a:lnTo>
                      <a:lnTo>
                        <a:pt x="2267734" y="3358683"/>
                      </a:lnTo>
                      <a:lnTo>
                        <a:pt x="2267734" y="1928115"/>
                      </a:lnTo>
                      <a:lnTo>
                        <a:pt x="2406057" y="1789855"/>
                      </a:lnTo>
                      <a:lnTo>
                        <a:pt x="2406057" y="928317"/>
                      </a:lnTo>
                      <a:lnTo>
                        <a:pt x="2395706" y="928317"/>
                      </a:lnTo>
                      <a:lnTo>
                        <a:pt x="2395706" y="1785152"/>
                      </a:lnTo>
                      <a:lnTo>
                        <a:pt x="2257383" y="1923412"/>
                      </a:lnTo>
                      <a:lnTo>
                        <a:pt x="2257383" y="3361504"/>
                      </a:lnTo>
                      <a:lnTo>
                        <a:pt x="2369359" y="3473429"/>
                      </a:lnTo>
                      <a:lnTo>
                        <a:pt x="2369359" y="3519516"/>
                      </a:lnTo>
                      <a:lnTo>
                        <a:pt x="2203748" y="3353980"/>
                      </a:lnTo>
                      <a:lnTo>
                        <a:pt x="2203748" y="1932818"/>
                      </a:lnTo>
                      <a:lnTo>
                        <a:pt x="2342071" y="1794558"/>
                      </a:lnTo>
                      <a:lnTo>
                        <a:pt x="2342071" y="966879"/>
                      </a:lnTo>
                      <a:cubicBezTo>
                        <a:pt x="2363713" y="960295"/>
                        <a:pt x="2378769" y="940544"/>
                        <a:pt x="2378769" y="917971"/>
                      </a:cubicBezTo>
                      <a:cubicBezTo>
                        <a:pt x="2378769" y="889755"/>
                        <a:pt x="2355244" y="866241"/>
                        <a:pt x="2327015" y="866241"/>
                      </a:cubicBezTo>
                      <a:cubicBezTo>
                        <a:pt x="2298786" y="866241"/>
                        <a:pt x="2275262" y="889755"/>
                        <a:pt x="2275262" y="917971"/>
                      </a:cubicBezTo>
                      <a:cubicBezTo>
                        <a:pt x="2275262" y="941485"/>
                        <a:pt x="2290317" y="960295"/>
                        <a:pt x="2311960" y="966879"/>
                      </a:cubicBezTo>
                      <a:lnTo>
                        <a:pt x="2311960" y="1782331"/>
                      </a:lnTo>
                      <a:lnTo>
                        <a:pt x="2173637" y="1920591"/>
                      </a:lnTo>
                      <a:lnTo>
                        <a:pt x="2173637" y="2483977"/>
                      </a:lnTo>
                      <a:lnTo>
                        <a:pt x="1954392" y="2264830"/>
                      </a:lnTo>
                      <a:lnTo>
                        <a:pt x="1954392" y="2041921"/>
                      </a:lnTo>
                      <a:lnTo>
                        <a:pt x="1514959" y="1602687"/>
                      </a:lnTo>
                      <a:lnTo>
                        <a:pt x="1514959" y="1421162"/>
                      </a:lnTo>
                      <a:cubicBezTo>
                        <a:pt x="1541307" y="1418340"/>
                        <a:pt x="1562008" y="1396708"/>
                        <a:pt x="1562008" y="1370373"/>
                      </a:cubicBezTo>
                      <a:cubicBezTo>
                        <a:pt x="1562008" y="1342156"/>
                        <a:pt x="1538484" y="1318643"/>
                        <a:pt x="1510254" y="1318643"/>
                      </a:cubicBezTo>
                      <a:cubicBezTo>
                        <a:pt x="1482025" y="1318643"/>
                        <a:pt x="1458501" y="1342156"/>
                        <a:pt x="1458501" y="1370373"/>
                      </a:cubicBezTo>
                      <a:cubicBezTo>
                        <a:pt x="1458501" y="1396708"/>
                        <a:pt x="1479203" y="1419281"/>
                        <a:pt x="1505550" y="1421162"/>
                      </a:cubicBezTo>
                      <a:lnTo>
                        <a:pt x="1505550" y="1607390"/>
                      </a:lnTo>
                      <a:lnTo>
                        <a:pt x="1944982" y="2046624"/>
                      </a:lnTo>
                      <a:lnTo>
                        <a:pt x="1944982" y="2269533"/>
                      </a:lnTo>
                      <a:lnTo>
                        <a:pt x="2173637" y="2498085"/>
                      </a:lnTo>
                      <a:lnTo>
                        <a:pt x="2173637" y="2703123"/>
                      </a:lnTo>
                      <a:lnTo>
                        <a:pt x="1915812" y="2444474"/>
                      </a:lnTo>
                      <a:lnTo>
                        <a:pt x="1915812" y="2175478"/>
                      </a:lnTo>
                      <a:lnTo>
                        <a:pt x="1386988" y="1646893"/>
                      </a:lnTo>
                      <a:lnTo>
                        <a:pt x="1386988" y="1396708"/>
                      </a:lnTo>
                      <a:lnTo>
                        <a:pt x="939087" y="949009"/>
                      </a:lnTo>
                      <a:lnTo>
                        <a:pt x="269117" y="949009"/>
                      </a:lnTo>
                      <a:lnTo>
                        <a:pt x="66809" y="746792"/>
                      </a:lnTo>
                      <a:lnTo>
                        <a:pt x="66809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054"/>
                        <a:pt x="36698" y="100638"/>
                      </a:cubicBezTo>
                      <a:lnTo>
                        <a:pt x="36698" y="759019"/>
                      </a:lnTo>
                      <a:lnTo>
                        <a:pt x="256884" y="979106"/>
                      </a:lnTo>
                      <a:lnTo>
                        <a:pt x="926854" y="979106"/>
                      </a:lnTo>
                      <a:lnTo>
                        <a:pt x="1356877" y="1408935"/>
                      </a:lnTo>
                      <a:lnTo>
                        <a:pt x="1356877" y="1659120"/>
                      </a:lnTo>
                      <a:lnTo>
                        <a:pt x="1885701" y="2187705"/>
                      </a:lnTo>
                      <a:lnTo>
                        <a:pt x="1885701" y="2456701"/>
                      </a:lnTo>
                      <a:lnTo>
                        <a:pt x="2173637" y="2744508"/>
                      </a:lnTo>
                      <a:lnTo>
                        <a:pt x="2173637" y="2964595"/>
                      </a:lnTo>
                      <a:lnTo>
                        <a:pt x="1856531" y="2647631"/>
                      </a:lnTo>
                      <a:lnTo>
                        <a:pt x="1856531" y="2332549"/>
                      </a:lnTo>
                      <a:lnTo>
                        <a:pt x="1257134" y="1713671"/>
                      </a:lnTo>
                      <a:lnTo>
                        <a:pt x="1257134" y="1397648"/>
                      </a:lnTo>
                      <a:lnTo>
                        <a:pt x="1050121" y="1397648"/>
                      </a:lnTo>
                      <a:lnTo>
                        <a:pt x="933441" y="1281021"/>
                      </a:lnTo>
                      <a:lnTo>
                        <a:pt x="933441" y="1078804"/>
                      </a:lnTo>
                      <a:lnTo>
                        <a:pt x="105388" y="1078804"/>
                      </a:lnTo>
                      <a:cubicBezTo>
                        <a:pt x="102566" y="1052469"/>
                        <a:pt x="80923" y="1031777"/>
                        <a:pt x="54576" y="1031777"/>
                      </a:cubicBezTo>
                      <a:cubicBezTo>
                        <a:pt x="26347" y="1031777"/>
                        <a:pt x="2823" y="1055290"/>
                        <a:pt x="2823" y="1083507"/>
                      </a:cubicBezTo>
                      <a:cubicBezTo>
                        <a:pt x="2823" y="1111723"/>
                        <a:pt x="26347" y="1135237"/>
                        <a:pt x="54576" y="1135237"/>
                      </a:cubicBezTo>
                      <a:cubicBezTo>
                        <a:pt x="80923" y="1135237"/>
                        <a:pt x="103507" y="1114545"/>
                        <a:pt x="105388" y="1088209"/>
                      </a:cubicBezTo>
                      <a:lnTo>
                        <a:pt x="924031" y="1088209"/>
                      </a:lnTo>
                      <a:lnTo>
                        <a:pt x="924031" y="1283842"/>
                      </a:lnTo>
                      <a:lnTo>
                        <a:pt x="1046357" y="1406113"/>
                      </a:lnTo>
                      <a:lnTo>
                        <a:pt x="1247724" y="1406113"/>
                      </a:lnTo>
                      <a:lnTo>
                        <a:pt x="1247724" y="1715552"/>
                      </a:lnTo>
                      <a:lnTo>
                        <a:pt x="1847121" y="2334430"/>
                      </a:lnTo>
                      <a:lnTo>
                        <a:pt x="1847121" y="2649513"/>
                      </a:lnTo>
                      <a:lnTo>
                        <a:pt x="2174578" y="2976822"/>
                      </a:lnTo>
                      <a:lnTo>
                        <a:pt x="2174578" y="3078401"/>
                      </a:lnTo>
                      <a:lnTo>
                        <a:pt x="1791604" y="2695599"/>
                      </a:lnTo>
                      <a:lnTo>
                        <a:pt x="1791604" y="2381457"/>
                      </a:lnTo>
                      <a:lnTo>
                        <a:pt x="1185620" y="1775747"/>
                      </a:lnTo>
                      <a:lnTo>
                        <a:pt x="1185620" y="1592341"/>
                      </a:lnTo>
                      <a:lnTo>
                        <a:pt x="999309" y="1592341"/>
                      </a:lnTo>
                      <a:lnTo>
                        <a:pt x="761244" y="1354383"/>
                      </a:lnTo>
                      <a:lnTo>
                        <a:pt x="761244" y="1144642"/>
                      </a:lnTo>
                      <a:lnTo>
                        <a:pt x="243711" y="1144642"/>
                      </a:lnTo>
                      <a:cubicBezTo>
                        <a:pt x="240888" y="1118307"/>
                        <a:pt x="219246" y="1097615"/>
                        <a:pt x="192899" y="1097615"/>
                      </a:cubicBezTo>
                      <a:cubicBezTo>
                        <a:pt x="164669" y="1097615"/>
                        <a:pt x="141145" y="1121129"/>
                        <a:pt x="141145" y="1149345"/>
                      </a:cubicBezTo>
                      <a:cubicBezTo>
                        <a:pt x="141145" y="1177561"/>
                        <a:pt x="164669" y="1201075"/>
                        <a:pt x="192899" y="1201075"/>
                      </a:cubicBezTo>
                      <a:cubicBezTo>
                        <a:pt x="219246" y="1201075"/>
                        <a:pt x="241829" y="1180383"/>
                        <a:pt x="243711" y="1154048"/>
                      </a:cubicBezTo>
                      <a:lnTo>
                        <a:pt x="750893" y="1154048"/>
                      </a:lnTo>
                      <a:lnTo>
                        <a:pt x="750893" y="1358146"/>
                      </a:lnTo>
                      <a:lnTo>
                        <a:pt x="994604" y="1601746"/>
                      </a:lnTo>
                      <a:lnTo>
                        <a:pt x="1174329" y="1601746"/>
                      </a:lnTo>
                      <a:lnTo>
                        <a:pt x="1174329" y="1779509"/>
                      </a:lnTo>
                      <a:lnTo>
                        <a:pt x="1780313" y="2385220"/>
                      </a:lnTo>
                      <a:lnTo>
                        <a:pt x="1780313" y="2699361"/>
                      </a:lnTo>
                      <a:lnTo>
                        <a:pt x="2172696" y="3091568"/>
                      </a:lnTo>
                      <a:lnTo>
                        <a:pt x="2172696" y="3363385"/>
                      </a:lnTo>
                      <a:lnTo>
                        <a:pt x="2368418" y="3559018"/>
                      </a:lnTo>
                      <a:lnTo>
                        <a:pt x="2368418" y="3711387"/>
                      </a:lnTo>
                      <a:lnTo>
                        <a:pt x="2428640" y="3771581"/>
                      </a:lnTo>
                      <a:lnTo>
                        <a:pt x="2428640" y="4562579"/>
                      </a:lnTo>
                      <a:lnTo>
                        <a:pt x="2458751" y="4562579"/>
                      </a:lnTo>
                      <a:lnTo>
                        <a:pt x="2458751" y="3800738"/>
                      </a:lnTo>
                      <a:lnTo>
                        <a:pt x="2513327" y="3855290"/>
                      </a:lnTo>
                      <a:lnTo>
                        <a:pt x="2513327" y="4562579"/>
                      </a:lnTo>
                      <a:lnTo>
                        <a:pt x="2523678" y="4562579"/>
                      </a:lnTo>
                      <a:lnTo>
                        <a:pt x="2523678" y="3865636"/>
                      </a:lnTo>
                      <a:lnTo>
                        <a:pt x="2550966" y="3892911"/>
                      </a:lnTo>
                      <a:lnTo>
                        <a:pt x="2550966" y="4563519"/>
                      </a:lnTo>
                      <a:lnTo>
                        <a:pt x="2561316" y="4563519"/>
                      </a:lnTo>
                      <a:lnTo>
                        <a:pt x="2561316" y="3889149"/>
                      </a:lnTo>
                      <a:lnTo>
                        <a:pt x="2524619" y="3852468"/>
                      </a:lnTo>
                      <a:lnTo>
                        <a:pt x="2524619" y="3614511"/>
                      </a:lnTo>
                      <a:close/>
                      <a:moveTo>
                        <a:pt x="2430522" y="1945986"/>
                      </a:moveTo>
                      <a:cubicBezTo>
                        <a:pt x="2430522" y="1923412"/>
                        <a:pt x="2449341" y="1904602"/>
                        <a:pt x="2471924" y="1904602"/>
                      </a:cubicBezTo>
                      <a:cubicBezTo>
                        <a:pt x="2494508" y="1904602"/>
                        <a:pt x="2513327" y="1923412"/>
                        <a:pt x="2513327" y="1945986"/>
                      </a:cubicBezTo>
                      <a:cubicBezTo>
                        <a:pt x="2513327" y="1968559"/>
                        <a:pt x="2494508" y="1987369"/>
                        <a:pt x="2471924" y="1987369"/>
                      </a:cubicBezTo>
                      <a:cubicBezTo>
                        <a:pt x="2449341" y="1987369"/>
                        <a:pt x="2430522" y="1968559"/>
                        <a:pt x="2430522" y="1945986"/>
                      </a:cubicBezTo>
                      <a:close/>
                      <a:moveTo>
                        <a:pt x="53635" y="1126772"/>
                      </a:moveTo>
                      <a:cubicBezTo>
                        <a:pt x="31052" y="1126772"/>
                        <a:pt x="12233" y="1107961"/>
                        <a:pt x="12233" y="1085388"/>
                      </a:cubicBezTo>
                      <a:cubicBezTo>
                        <a:pt x="12233" y="1062815"/>
                        <a:pt x="31052" y="1044004"/>
                        <a:pt x="53635" y="1044004"/>
                      </a:cubicBezTo>
                      <a:cubicBezTo>
                        <a:pt x="76218" y="1044004"/>
                        <a:pt x="95038" y="1062815"/>
                        <a:pt x="95038" y="1085388"/>
                      </a:cubicBezTo>
                      <a:cubicBezTo>
                        <a:pt x="95979" y="1107961"/>
                        <a:pt x="77159" y="1126772"/>
                        <a:pt x="53635" y="1126772"/>
                      </a:cubicBezTo>
                      <a:close/>
                      <a:moveTo>
                        <a:pt x="192899" y="1192610"/>
                      </a:moveTo>
                      <a:cubicBezTo>
                        <a:pt x="170315" y="1192610"/>
                        <a:pt x="151496" y="1173799"/>
                        <a:pt x="151496" y="1151226"/>
                      </a:cubicBezTo>
                      <a:cubicBezTo>
                        <a:pt x="151496" y="1128653"/>
                        <a:pt x="170315" y="1109842"/>
                        <a:pt x="192899" y="1109842"/>
                      </a:cubicBezTo>
                      <a:cubicBezTo>
                        <a:pt x="215482" y="1109842"/>
                        <a:pt x="234301" y="1128653"/>
                        <a:pt x="234301" y="1151226"/>
                      </a:cubicBezTo>
                      <a:cubicBezTo>
                        <a:pt x="235242" y="1173799"/>
                        <a:pt x="216423" y="1192610"/>
                        <a:pt x="192899" y="1192610"/>
                      </a:cubicBezTo>
                      <a:close/>
                      <a:moveTo>
                        <a:pt x="2379709" y="3711387"/>
                      </a:moveTo>
                      <a:lnTo>
                        <a:pt x="2379709" y="3573127"/>
                      </a:lnTo>
                      <a:lnTo>
                        <a:pt x="2429581" y="3622976"/>
                      </a:lnTo>
                      <a:lnTo>
                        <a:pt x="2429581" y="3761235"/>
                      </a:lnTo>
                      <a:lnTo>
                        <a:pt x="2379709" y="3711387"/>
                      </a:lnTo>
                      <a:close/>
                      <a:moveTo>
                        <a:pt x="2459692" y="3790392"/>
                      </a:moveTo>
                      <a:lnTo>
                        <a:pt x="2459692" y="3609808"/>
                      </a:lnTo>
                      <a:lnTo>
                        <a:pt x="2379709" y="3529862"/>
                      </a:lnTo>
                      <a:lnTo>
                        <a:pt x="2379709" y="3483775"/>
                      </a:lnTo>
                      <a:lnTo>
                        <a:pt x="2514268" y="3618273"/>
                      </a:lnTo>
                      <a:lnTo>
                        <a:pt x="2514268" y="3844944"/>
                      </a:lnTo>
                      <a:lnTo>
                        <a:pt x="2459692" y="379039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1" name="Google Shape;511;p22"/>
                <p:cNvSpPr/>
                <p:nvPr/>
              </p:nvSpPr>
              <p:spPr>
                <a:xfrm>
                  <a:off x="5111522" y="4231932"/>
                  <a:ext cx="342512" cy="1551897"/>
                </a:xfrm>
                <a:custGeom>
                  <a:rect b="b" l="l" r="r" t="t"/>
                  <a:pathLst>
                    <a:path extrusionOk="0" h="1551897" w="342512">
                      <a:moveTo>
                        <a:pt x="294523" y="821095"/>
                      </a:moveTo>
                      <a:lnTo>
                        <a:pt x="294523" y="653678"/>
                      </a:lnTo>
                      <a:lnTo>
                        <a:pt x="56458" y="415721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419483"/>
                      </a:lnTo>
                      <a:lnTo>
                        <a:pt x="285113" y="657440"/>
                      </a:lnTo>
                      <a:lnTo>
                        <a:pt x="285113" y="821095"/>
                      </a:lnTo>
                      <a:cubicBezTo>
                        <a:pt x="258766" y="823917"/>
                        <a:pt x="238065" y="845549"/>
                        <a:pt x="238065" y="871884"/>
                      </a:cubicBezTo>
                      <a:cubicBezTo>
                        <a:pt x="238065" y="898220"/>
                        <a:pt x="258766" y="920793"/>
                        <a:pt x="285113" y="922674"/>
                      </a:cubicBezTo>
                      <a:lnTo>
                        <a:pt x="285113" y="1025193"/>
                      </a:lnTo>
                      <a:lnTo>
                        <a:pt x="111034" y="1199194"/>
                      </a:lnTo>
                      <a:lnTo>
                        <a:pt x="111034" y="1551898"/>
                      </a:lnTo>
                      <a:lnTo>
                        <a:pt x="121385" y="1551898"/>
                      </a:lnTo>
                      <a:lnTo>
                        <a:pt x="121385" y="1203896"/>
                      </a:lnTo>
                      <a:lnTo>
                        <a:pt x="295464" y="1029896"/>
                      </a:lnTo>
                      <a:lnTo>
                        <a:pt x="295464" y="923614"/>
                      </a:lnTo>
                      <a:cubicBezTo>
                        <a:pt x="321811" y="920793"/>
                        <a:pt x="342513" y="899160"/>
                        <a:pt x="342513" y="872825"/>
                      </a:cubicBezTo>
                      <a:cubicBezTo>
                        <a:pt x="342513" y="846490"/>
                        <a:pt x="320870" y="822976"/>
                        <a:pt x="294523" y="821095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4054"/>
                        <a:pt x="10351" y="75244"/>
                        <a:pt x="10351" y="51730"/>
                      </a:cubicBezTo>
                      <a:close/>
                      <a:moveTo>
                        <a:pt x="289818" y="914209"/>
                      </a:moveTo>
                      <a:cubicBezTo>
                        <a:pt x="267235" y="914209"/>
                        <a:pt x="248416" y="895398"/>
                        <a:pt x="248416" y="872825"/>
                      </a:cubicBezTo>
                      <a:cubicBezTo>
                        <a:pt x="248416" y="850252"/>
                        <a:pt x="267235" y="831441"/>
                        <a:pt x="289818" y="831441"/>
                      </a:cubicBezTo>
                      <a:cubicBezTo>
                        <a:pt x="312401" y="831441"/>
                        <a:pt x="331221" y="850252"/>
                        <a:pt x="331221" y="872825"/>
                      </a:cubicBezTo>
                      <a:cubicBezTo>
                        <a:pt x="331221" y="895398"/>
                        <a:pt x="312401" y="914209"/>
                        <a:pt x="289818" y="91420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2" name="Google Shape;512;p22"/>
                <p:cNvSpPr/>
                <p:nvPr/>
              </p:nvSpPr>
              <p:spPr>
                <a:xfrm>
                  <a:off x="3924961" y="2316044"/>
                  <a:ext cx="426258" cy="433590"/>
                </a:xfrm>
                <a:custGeom>
                  <a:rect b="b" l="l" r="r" t="t"/>
                  <a:pathLst>
                    <a:path extrusionOk="0" h="433590" w="426258">
                      <a:moveTo>
                        <a:pt x="103507" y="51730"/>
                      </a:move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217266"/>
                      </a:lnTo>
                      <a:lnTo>
                        <a:pt x="216423" y="386564"/>
                      </a:lnTo>
                      <a:lnTo>
                        <a:pt x="323693" y="386564"/>
                      </a:lnTo>
                      <a:cubicBezTo>
                        <a:pt x="326516" y="412899"/>
                        <a:pt x="348158" y="433591"/>
                        <a:pt x="374506" y="433591"/>
                      </a:cubicBezTo>
                      <a:cubicBezTo>
                        <a:pt x="402735" y="433591"/>
                        <a:pt x="426259" y="410077"/>
                        <a:pt x="426259" y="381861"/>
                      </a:cubicBezTo>
                      <a:cubicBezTo>
                        <a:pt x="426259" y="353645"/>
                        <a:pt x="402735" y="330131"/>
                        <a:pt x="374506" y="330131"/>
                      </a:cubicBezTo>
                      <a:cubicBezTo>
                        <a:pt x="348158" y="330131"/>
                        <a:pt x="325575" y="350823"/>
                        <a:pt x="323693" y="377158"/>
                      </a:cubicBezTo>
                      <a:lnTo>
                        <a:pt x="220187" y="377158"/>
                      </a:lnTo>
                      <a:lnTo>
                        <a:pt x="56458" y="213503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lose/>
                      <a:moveTo>
                        <a:pt x="374506" y="339536"/>
                      </a:moveTo>
                      <a:cubicBezTo>
                        <a:pt x="397089" y="339536"/>
                        <a:pt x="415908" y="358347"/>
                        <a:pt x="415908" y="380920"/>
                      </a:cubicBezTo>
                      <a:cubicBezTo>
                        <a:pt x="415908" y="403493"/>
                        <a:pt x="397089" y="422304"/>
                        <a:pt x="374506" y="422304"/>
                      </a:cubicBezTo>
                      <a:cubicBezTo>
                        <a:pt x="351922" y="422304"/>
                        <a:pt x="333103" y="403493"/>
                        <a:pt x="333103" y="380920"/>
                      </a:cubicBezTo>
                      <a:cubicBezTo>
                        <a:pt x="333103" y="358347"/>
                        <a:pt x="351922" y="339536"/>
                        <a:pt x="374506" y="339536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3114"/>
                        <a:pt x="10351" y="74303"/>
                        <a:pt x="10351" y="5173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3" name="Google Shape;513;p22"/>
                <p:cNvSpPr/>
                <p:nvPr/>
              </p:nvSpPr>
              <p:spPr>
                <a:xfrm>
                  <a:off x="4998606" y="4230991"/>
                  <a:ext cx="304873" cy="1552838"/>
                </a:xfrm>
                <a:custGeom>
                  <a:rect b="b" l="l" r="r" t="t"/>
                  <a:pathLst>
                    <a:path extrusionOk="0" h="1552838" w="304873">
                      <a:moveTo>
                        <a:pt x="304874" y="649916"/>
                      </a:moveTo>
                      <a:lnTo>
                        <a:pt x="67750" y="411958"/>
                      </a:lnTo>
                      <a:lnTo>
                        <a:pt x="67750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995"/>
                        <a:pt x="37639" y="101579"/>
                      </a:cubicBezTo>
                      <a:lnTo>
                        <a:pt x="37639" y="424185"/>
                      </a:lnTo>
                      <a:lnTo>
                        <a:pt x="274763" y="662143"/>
                      </a:lnTo>
                      <a:lnTo>
                        <a:pt x="274763" y="1022371"/>
                      </a:lnTo>
                      <a:lnTo>
                        <a:pt x="100683" y="1196372"/>
                      </a:lnTo>
                      <a:lnTo>
                        <a:pt x="100683" y="1552838"/>
                      </a:lnTo>
                      <a:lnTo>
                        <a:pt x="130795" y="1552838"/>
                      </a:lnTo>
                      <a:lnTo>
                        <a:pt x="130795" y="1208599"/>
                      </a:lnTo>
                      <a:lnTo>
                        <a:pt x="304874" y="1034598"/>
                      </a:lnTo>
                      <a:lnTo>
                        <a:pt x="304874" y="64991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4" name="Google Shape;514;p22"/>
                <p:cNvSpPr/>
                <p:nvPr/>
              </p:nvSpPr>
              <p:spPr>
                <a:xfrm>
                  <a:off x="5165157" y="5440531"/>
                  <a:ext cx="10350" cy="343298"/>
                </a:xfrm>
                <a:custGeom>
                  <a:rect b="b" l="l" r="r" t="t"/>
                  <a:pathLst>
                    <a:path extrusionOk="0" h="343298" w="10350">
                      <a:moveTo>
                        <a:pt x="0" y="0"/>
                      </a:moveTo>
                      <a:lnTo>
                        <a:pt x="10351" y="0"/>
                      </a:lnTo>
                      <a:lnTo>
                        <a:pt x="10351" y="343299"/>
                      </a:lnTo>
                      <a:lnTo>
                        <a:pt x="0" y="34329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5" name="Google Shape;515;p22"/>
                <p:cNvSpPr/>
                <p:nvPr/>
              </p:nvSpPr>
              <p:spPr>
                <a:xfrm>
                  <a:off x="5113404" y="4777447"/>
                  <a:ext cx="132676" cy="568088"/>
                </a:xfrm>
                <a:custGeom>
                  <a:rect b="b" l="l" r="r" t="t"/>
                  <a:pathLst>
                    <a:path extrusionOk="0" h="568088" w="132676">
                      <a:moveTo>
                        <a:pt x="7528" y="560564"/>
                      </a:moveTo>
                      <a:lnTo>
                        <a:pt x="14115" y="568089"/>
                      </a:lnTo>
                      <a:lnTo>
                        <a:pt x="132677" y="449580"/>
                      </a:lnTo>
                      <a:lnTo>
                        <a:pt x="132677" y="126973"/>
                      </a:lnTo>
                      <a:lnTo>
                        <a:pt x="6587" y="0"/>
                      </a:lnTo>
                      <a:lnTo>
                        <a:pt x="0" y="7525"/>
                      </a:lnTo>
                      <a:lnTo>
                        <a:pt x="123267" y="130736"/>
                      </a:lnTo>
                      <a:lnTo>
                        <a:pt x="123267" y="4458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16" name="Google Shape;516;p22"/>
            <p:cNvGrpSpPr/>
            <p:nvPr/>
          </p:nvGrpSpPr>
          <p:grpSpPr>
            <a:xfrm>
              <a:off x="121" y="-327"/>
              <a:ext cx="9144044" cy="5144157"/>
              <a:chOff x="121" y="-231"/>
              <a:chExt cx="9144044" cy="5144157"/>
            </a:xfrm>
          </p:grpSpPr>
          <p:grpSp>
            <p:nvGrpSpPr>
              <p:cNvPr id="517" name="Google Shape;517;p22"/>
              <p:cNvGrpSpPr/>
              <p:nvPr/>
            </p:nvGrpSpPr>
            <p:grpSpPr>
              <a:xfrm flipH="1">
                <a:off x="7631195" y="2446588"/>
                <a:ext cx="1512969" cy="2697338"/>
                <a:chOff x="3119492" y="1217488"/>
                <a:chExt cx="2561316" cy="4566341"/>
              </a:xfrm>
            </p:grpSpPr>
            <p:sp>
              <p:nvSpPr>
                <p:cNvPr id="518" name="Google Shape;518;p22"/>
                <p:cNvSpPr/>
                <p:nvPr/>
              </p:nvSpPr>
              <p:spPr>
                <a:xfrm>
                  <a:off x="3119492" y="1217488"/>
                  <a:ext cx="2561316" cy="4563519"/>
                </a:xfrm>
                <a:custGeom>
                  <a:rect b="b" l="l" r="r" t="t"/>
                  <a:pathLst>
                    <a:path extrusionOk="0" h="4563519" w="2561316">
                      <a:moveTo>
                        <a:pt x="2523678" y="3614511"/>
                      </a:moveTo>
                      <a:lnTo>
                        <a:pt x="2379709" y="3470607"/>
                      </a:lnTo>
                      <a:lnTo>
                        <a:pt x="2379709" y="2700302"/>
                      </a:lnTo>
                      <a:lnTo>
                        <a:pt x="2477570" y="2602485"/>
                      </a:lnTo>
                      <a:lnTo>
                        <a:pt x="2477570" y="1996775"/>
                      </a:lnTo>
                      <a:cubicBezTo>
                        <a:pt x="2503917" y="1993953"/>
                        <a:pt x="2523678" y="1972321"/>
                        <a:pt x="2523678" y="1945986"/>
                      </a:cubicBezTo>
                      <a:cubicBezTo>
                        <a:pt x="2523678" y="1917769"/>
                        <a:pt x="2500154" y="1894256"/>
                        <a:pt x="2471924" y="1894256"/>
                      </a:cubicBezTo>
                      <a:cubicBezTo>
                        <a:pt x="2443695" y="1894256"/>
                        <a:pt x="2420171" y="1917769"/>
                        <a:pt x="2420171" y="1945986"/>
                      </a:cubicBezTo>
                      <a:cubicBezTo>
                        <a:pt x="2420171" y="1973261"/>
                        <a:pt x="2440872" y="1994894"/>
                        <a:pt x="2467220" y="1996775"/>
                      </a:cubicBezTo>
                      <a:lnTo>
                        <a:pt x="2467220" y="2598723"/>
                      </a:lnTo>
                      <a:lnTo>
                        <a:pt x="2369359" y="2696540"/>
                      </a:lnTo>
                      <a:lnTo>
                        <a:pt x="2369359" y="3460261"/>
                      </a:lnTo>
                      <a:lnTo>
                        <a:pt x="2267734" y="3358683"/>
                      </a:lnTo>
                      <a:lnTo>
                        <a:pt x="2267734" y="1928115"/>
                      </a:lnTo>
                      <a:lnTo>
                        <a:pt x="2406057" y="1789855"/>
                      </a:lnTo>
                      <a:lnTo>
                        <a:pt x="2406057" y="928317"/>
                      </a:lnTo>
                      <a:lnTo>
                        <a:pt x="2395706" y="928317"/>
                      </a:lnTo>
                      <a:lnTo>
                        <a:pt x="2395706" y="1785152"/>
                      </a:lnTo>
                      <a:lnTo>
                        <a:pt x="2257383" y="1923412"/>
                      </a:lnTo>
                      <a:lnTo>
                        <a:pt x="2257383" y="3361504"/>
                      </a:lnTo>
                      <a:lnTo>
                        <a:pt x="2369359" y="3473429"/>
                      </a:lnTo>
                      <a:lnTo>
                        <a:pt x="2369359" y="3519516"/>
                      </a:lnTo>
                      <a:lnTo>
                        <a:pt x="2203748" y="3353980"/>
                      </a:lnTo>
                      <a:lnTo>
                        <a:pt x="2203748" y="1932818"/>
                      </a:lnTo>
                      <a:lnTo>
                        <a:pt x="2342071" y="1794558"/>
                      </a:lnTo>
                      <a:lnTo>
                        <a:pt x="2342071" y="966879"/>
                      </a:lnTo>
                      <a:cubicBezTo>
                        <a:pt x="2363713" y="960295"/>
                        <a:pt x="2378769" y="940544"/>
                        <a:pt x="2378769" y="917971"/>
                      </a:cubicBezTo>
                      <a:cubicBezTo>
                        <a:pt x="2378769" y="889755"/>
                        <a:pt x="2355244" y="866241"/>
                        <a:pt x="2327015" y="866241"/>
                      </a:cubicBezTo>
                      <a:cubicBezTo>
                        <a:pt x="2298786" y="866241"/>
                        <a:pt x="2275262" y="889755"/>
                        <a:pt x="2275262" y="917971"/>
                      </a:cubicBezTo>
                      <a:cubicBezTo>
                        <a:pt x="2275262" y="941485"/>
                        <a:pt x="2290317" y="960295"/>
                        <a:pt x="2311960" y="966879"/>
                      </a:cubicBezTo>
                      <a:lnTo>
                        <a:pt x="2311960" y="1782331"/>
                      </a:lnTo>
                      <a:lnTo>
                        <a:pt x="2173637" y="1920591"/>
                      </a:lnTo>
                      <a:lnTo>
                        <a:pt x="2173637" y="2483977"/>
                      </a:lnTo>
                      <a:lnTo>
                        <a:pt x="1954392" y="2264830"/>
                      </a:lnTo>
                      <a:lnTo>
                        <a:pt x="1954392" y="2041921"/>
                      </a:lnTo>
                      <a:lnTo>
                        <a:pt x="1514959" y="1602687"/>
                      </a:lnTo>
                      <a:lnTo>
                        <a:pt x="1514959" y="1421162"/>
                      </a:lnTo>
                      <a:cubicBezTo>
                        <a:pt x="1541307" y="1418340"/>
                        <a:pt x="1562008" y="1396708"/>
                        <a:pt x="1562008" y="1370373"/>
                      </a:cubicBezTo>
                      <a:cubicBezTo>
                        <a:pt x="1562008" y="1342156"/>
                        <a:pt x="1538484" y="1318643"/>
                        <a:pt x="1510254" y="1318643"/>
                      </a:cubicBezTo>
                      <a:cubicBezTo>
                        <a:pt x="1482025" y="1318643"/>
                        <a:pt x="1458501" y="1342156"/>
                        <a:pt x="1458501" y="1370373"/>
                      </a:cubicBezTo>
                      <a:cubicBezTo>
                        <a:pt x="1458501" y="1396708"/>
                        <a:pt x="1479203" y="1419281"/>
                        <a:pt x="1505550" y="1421162"/>
                      </a:cubicBezTo>
                      <a:lnTo>
                        <a:pt x="1505550" y="1607390"/>
                      </a:lnTo>
                      <a:lnTo>
                        <a:pt x="1944982" y="2046624"/>
                      </a:lnTo>
                      <a:lnTo>
                        <a:pt x="1944982" y="2269533"/>
                      </a:lnTo>
                      <a:lnTo>
                        <a:pt x="2173637" y="2498085"/>
                      </a:lnTo>
                      <a:lnTo>
                        <a:pt x="2173637" y="2703123"/>
                      </a:lnTo>
                      <a:lnTo>
                        <a:pt x="1915812" y="2444474"/>
                      </a:lnTo>
                      <a:lnTo>
                        <a:pt x="1915812" y="2175478"/>
                      </a:lnTo>
                      <a:lnTo>
                        <a:pt x="1386988" y="1646893"/>
                      </a:lnTo>
                      <a:lnTo>
                        <a:pt x="1386988" y="1396708"/>
                      </a:lnTo>
                      <a:lnTo>
                        <a:pt x="939087" y="949009"/>
                      </a:lnTo>
                      <a:lnTo>
                        <a:pt x="269117" y="949009"/>
                      </a:lnTo>
                      <a:lnTo>
                        <a:pt x="66809" y="746792"/>
                      </a:lnTo>
                      <a:lnTo>
                        <a:pt x="66809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054"/>
                        <a:pt x="36698" y="100638"/>
                      </a:cubicBezTo>
                      <a:lnTo>
                        <a:pt x="36698" y="759019"/>
                      </a:lnTo>
                      <a:lnTo>
                        <a:pt x="256884" y="979106"/>
                      </a:lnTo>
                      <a:lnTo>
                        <a:pt x="926854" y="979106"/>
                      </a:lnTo>
                      <a:lnTo>
                        <a:pt x="1356877" y="1408935"/>
                      </a:lnTo>
                      <a:lnTo>
                        <a:pt x="1356877" y="1659120"/>
                      </a:lnTo>
                      <a:lnTo>
                        <a:pt x="1885701" y="2187705"/>
                      </a:lnTo>
                      <a:lnTo>
                        <a:pt x="1885701" y="2456701"/>
                      </a:lnTo>
                      <a:lnTo>
                        <a:pt x="2173637" y="2744508"/>
                      </a:lnTo>
                      <a:lnTo>
                        <a:pt x="2173637" y="2964595"/>
                      </a:lnTo>
                      <a:lnTo>
                        <a:pt x="1856531" y="2647631"/>
                      </a:lnTo>
                      <a:lnTo>
                        <a:pt x="1856531" y="2332549"/>
                      </a:lnTo>
                      <a:lnTo>
                        <a:pt x="1257134" y="1713671"/>
                      </a:lnTo>
                      <a:lnTo>
                        <a:pt x="1257134" y="1397648"/>
                      </a:lnTo>
                      <a:lnTo>
                        <a:pt x="1050121" y="1397648"/>
                      </a:lnTo>
                      <a:lnTo>
                        <a:pt x="933441" y="1281021"/>
                      </a:lnTo>
                      <a:lnTo>
                        <a:pt x="933441" y="1078804"/>
                      </a:lnTo>
                      <a:lnTo>
                        <a:pt x="105388" y="1078804"/>
                      </a:lnTo>
                      <a:cubicBezTo>
                        <a:pt x="102566" y="1052469"/>
                        <a:pt x="80923" y="1031777"/>
                        <a:pt x="54576" y="1031777"/>
                      </a:cubicBezTo>
                      <a:cubicBezTo>
                        <a:pt x="26347" y="1031777"/>
                        <a:pt x="2823" y="1055290"/>
                        <a:pt x="2823" y="1083507"/>
                      </a:cubicBezTo>
                      <a:cubicBezTo>
                        <a:pt x="2823" y="1111723"/>
                        <a:pt x="26347" y="1135237"/>
                        <a:pt x="54576" y="1135237"/>
                      </a:cubicBezTo>
                      <a:cubicBezTo>
                        <a:pt x="80923" y="1135237"/>
                        <a:pt x="103507" y="1114545"/>
                        <a:pt x="105388" y="1088209"/>
                      </a:cubicBezTo>
                      <a:lnTo>
                        <a:pt x="924031" y="1088209"/>
                      </a:lnTo>
                      <a:lnTo>
                        <a:pt x="924031" y="1283842"/>
                      </a:lnTo>
                      <a:lnTo>
                        <a:pt x="1046357" y="1406113"/>
                      </a:lnTo>
                      <a:lnTo>
                        <a:pt x="1247724" y="1406113"/>
                      </a:lnTo>
                      <a:lnTo>
                        <a:pt x="1247724" y="1715552"/>
                      </a:lnTo>
                      <a:lnTo>
                        <a:pt x="1847121" y="2334430"/>
                      </a:lnTo>
                      <a:lnTo>
                        <a:pt x="1847121" y="2649513"/>
                      </a:lnTo>
                      <a:lnTo>
                        <a:pt x="2174578" y="2976822"/>
                      </a:lnTo>
                      <a:lnTo>
                        <a:pt x="2174578" y="3078401"/>
                      </a:lnTo>
                      <a:lnTo>
                        <a:pt x="1791604" y="2695599"/>
                      </a:lnTo>
                      <a:lnTo>
                        <a:pt x="1791604" y="2381457"/>
                      </a:lnTo>
                      <a:lnTo>
                        <a:pt x="1185620" y="1775747"/>
                      </a:lnTo>
                      <a:lnTo>
                        <a:pt x="1185620" y="1592341"/>
                      </a:lnTo>
                      <a:lnTo>
                        <a:pt x="999309" y="1592341"/>
                      </a:lnTo>
                      <a:lnTo>
                        <a:pt x="761244" y="1354383"/>
                      </a:lnTo>
                      <a:lnTo>
                        <a:pt x="761244" y="1144642"/>
                      </a:lnTo>
                      <a:lnTo>
                        <a:pt x="243711" y="1144642"/>
                      </a:lnTo>
                      <a:cubicBezTo>
                        <a:pt x="240888" y="1118307"/>
                        <a:pt x="219246" y="1097615"/>
                        <a:pt x="192899" y="1097615"/>
                      </a:cubicBezTo>
                      <a:cubicBezTo>
                        <a:pt x="164669" y="1097615"/>
                        <a:pt x="141145" y="1121129"/>
                        <a:pt x="141145" y="1149345"/>
                      </a:cubicBezTo>
                      <a:cubicBezTo>
                        <a:pt x="141145" y="1177561"/>
                        <a:pt x="164669" y="1201075"/>
                        <a:pt x="192899" y="1201075"/>
                      </a:cubicBezTo>
                      <a:cubicBezTo>
                        <a:pt x="219246" y="1201075"/>
                        <a:pt x="241829" y="1180383"/>
                        <a:pt x="243711" y="1154048"/>
                      </a:cubicBezTo>
                      <a:lnTo>
                        <a:pt x="750893" y="1154048"/>
                      </a:lnTo>
                      <a:lnTo>
                        <a:pt x="750893" y="1358146"/>
                      </a:lnTo>
                      <a:lnTo>
                        <a:pt x="994604" y="1601746"/>
                      </a:lnTo>
                      <a:lnTo>
                        <a:pt x="1174329" y="1601746"/>
                      </a:lnTo>
                      <a:lnTo>
                        <a:pt x="1174329" y="1779509"/>
                      </a:lnTo>
                      <a:lnTo>
                        <a:pt x="1780313" y="2385220"/>
                      </a:lnTo>
                      <a:lnTo>
                        <a:pt x="1780313" y="2699361"/>
                      </a:lnTo>
                      <a:lnTo>
                        <a:pt x="2172696" y="3091568"/>
                      </a:lnTo>
                      <a:lnTo>
                        <a:pt x="2172696" y="3363385"/>
                      </a:lnTo>
                      <a:lnTo>
                        <a:pt x="2368418" y="3559018"/>
                      </a:lnTo>
                      <a:lnTo>
                        <a:pt x="2368418" y="3711387"/>
                      </a:lnTo>
                      <a:lnTo>
                        <a:pt x="2428640" y="3771581"/>
                      </a:lnTo>
                      <a:lnTo>
                        <a:pt x="2428640" y="4562579"/>
                      </a:lnTo>
                      <a:lnTo>
                        <a:pt x="2458751" y="4562579"/>
                      </a:lnTo>
                      <a:lnTo>
                        <a:pt x="2458751" y="3800738"/>
                      </a:lnTo>
                      <a:lnTo>
                        <a:pt x="2513327" y="3855290"/>
                      </a:lnTo>
                      <a:lnTo>
                        <a:pt x="2513327" y="4562579"/>
                      </a:lnTo>
                      <a:lnTo>
                        <a:pt x="2523678" y="4562579"/>
                      </a:lnTo>
                      <a:lnTo>
                        <a:pt x="2523678" y="3865636"/>
                      </a:lnTo>
                      <a:lnTo>
                        <a:pt x="2550966" y="3892911"/>
                      </a:lnTo>
                      <a:lnTo>
                        <a:pt x="2550966" y="4563519"/>
                      </a:lnTo>
                      <a:lnTo>
                        <a:pt x="2561316" y="4563519"/>
                      </a:lnTo>
                      <a:lnTo>
                        <a:pt x="2561316" y="3889149"/>
                      </a:lnTo>
                      <a:lnTo>
                        <a:pt x="2524619" y="3852468"/>
                      </a:lnTo>
                      <a:lnTo>
                        <a:pt x="2524619" y="3614511"/>
                      </a:lnTo>
                      <a:close/>
                      <a:moveTo>
                        <a:pt x="2430522" y="1945986"/>
                      </a:moveTo>
                      <a:cubicBezTo>
                        <a:pt x="2430522" y="1923412"/>
                        <a:pt x="2449341" y="1904602"/>
                        <a:pt x="2471924" y="1904602"/>
                      </a:cubicBezTo>
                      <a:cubicBezTo>
                        <a:pt x="2494508" y="1904602"/>
                        <a:pt x="2513327" y="1923412"/>
                        <a:pt x="2513327" y="1945986"/>
                      </a:cubicBezTo>
                      <a:cubicBezTo>
                        <a:pt x="2513327" y="1968559"/>
                        <a:pt x="2494508" y="1987369"/>
                        <a:pt x="2471924" y="1987369"/>
                      </a:cubicBezTo>
                      <a:cubicBezTo>
                        <a:pt x="2449341" y="1987369"/>
                        <a:pt x="2430522" y="1968559"/>
                        <a:pt x="2430522" y="1945986"/>
                      </a:cubicBezTo>
                      <a:close/>
                      <a:moveTo>
                        <a:pt x="53635" y="1126772"/>
                      </a:moveTo>
                      <a:cubicBezTo>
                        <a:pt x="31052" y="1126772"/>
                        <a:pt x="12233" y="1107961"/>
                        <a:pt x="12233" y="1085388"/>
                      </a:cubicBezTo>
                      <a:cubicBezTo>
                        <a:pt x="12233" y="1062815"/>
                        <a:pt x="31052" y="1044004"/>
                        <a:pt x="53635" y="1044004"/>
                      </a:cubicBezTo>
                      <a:cubicBezTo>
                        <a:pt x="76218" y="1044004"/>
                        <a:pt x="95038" y="1062815"/>
                        <a:pt x="95038" y="1085388"/>
                      </a:cubicBezTo>
                      <a:cubicBezTo>
                        <a:pt x="95979" y="1107961"/>
                        <a:pt x="77159" y="1126772"/>
                        <a:pt x="53635" y="1126772"/>
                      </a:cubicBezTo>
                      <a:close/>
                      <a:moveTo>
                        <a:pt x="192899" y="1192610"/>
                      </a:moveTo>
                      <a:cubicBezTo>
                        <a:pt x="170315" y="1192610"/>
                        <a:pt x="151496" y="1173799"/>
                        <a:pt x="151496" y="1151226"/>
                      </a:cubicBezTo>
                      <a:cubicBezTo>
                        <a:pt x="151496" y="1128653"/>
                        <a:pt x="170315" y="1109842"/>
                        <a:pt x="192899" y="1109842"/>
                      </a:cubicBezTo>
                      <a:cubicBezTo>
                        <a:pt x="215482" y="1109842"/>
                        <a:pt x="234301" y="1128653"/>
                        <a:pt x="234301" y="1151226"/>
                      </a:cubicBezTo>
                      <a:cubicBezTo>
                        <a:pt x="235242" y="1173799"/>
                        <a:pt x="216423" y="1192610"/>
                        <a:pt x="192899" y="1192610"/>
                      </a:cubicBezTo>
                      <a:close/>
                      <a:moveTo>
                        <a:pt x="2379709" y="3711387"/>
                      </a:moveTo>
                      <a:lnTo>
                        <a:pt x="2379709" y="3573127"/>
                      </a:lnTo>
                      <a:lnTo>
                        <a:pt x="2429581" y="3622976"/>
                      </a:lnTo>
                      <a:lnTo>
                        <a:pt x="2429581" y="3761235"/>
                      </a:lnTo>
                      <a:lnTo>
                        <a:pt x="2379709" y="3711387"/>
                      </a:lnTo>
                      <a:close/>
                      <a:moveTo>
                        <a:pt x="2459692" y="3790392"/>
                      </a:moveTo>
                      <a:lnTo>
                        <a:pt x="2459692" y="3609808"/>
                      </a:lnTo>
                      <a:lnTo>
                        <a:pt x="2379709" y="3529862"/>
                      </a:lnTo>
                      <a:lnTo>
                        <a:pt x="2379709" y="3483775"/>
                      </a:lnTo>
                      <a:lnTo>
                        <a:pt x="2514268" y="3618273"/>
                      </a:lnTo>
                      <a:lnTo>
                        <a:pt x="2514268" y="3844944"/>
                      </a:lnTo>
                      <a:lnTo>
                        <a:pt x="2459692" y="379039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9" name="Google Shape;519;p22"/>
                <p:cNvSpPr/>
                <p:nvPr/>
              </p:nvSpPr>
              <p:spPr>
                <a:xfrm>
                  <a:off x="5111522" y="4231932"/>
                  <a:ext cx="342512" cy="1551897"/>
                </a:xfrm>
                <a:custGeom>
                  <a:rect b="b" l="l" r="r" t="t"/>
                  <a:pathLst>
                    <a:path extrusionOk="0" h="1551897" w="342512">
                      <a:moveTo>
                        <a:pt x="294523" y="821095"/>
                      </a:moveTo>
                      <a:lnTo>
                        <a:pt x="294523" y="653678"/>
                      </a:lnTo>
                      <a:lnTo>
                        <a:pt x="56458" y="415721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419483"/>
                      </a:lnTo>
                      <a:lnTo>
                        <a:pt x="285113" y="657440"/>
                      </a:lnTo>
                      <a:lnTo>
                        <a:pt x="285113" y="821095"/>
                      </a:lnTo>
                      <a:cubicBezTo>
                        <a:pt x="258766" y="823917"/>
                        <a:pt x="238065" y="845549"/>
                        <a:pt x="238065" y="871884"/>
                      </a:cubicBezTo>
                      <a:cubicBezTo>
                        <a:pt x="238065" y="898220"/>
                        <a:pt x="258766" y="920793"/>
                        <a:pt x="285113" y="922674"/>
                      </a:cubicBezTo>
                      <a:lnTo>
                        <a:pt x="285113" y="1025193"/>
                      </a:lnTo>
                      <a:lnTo>
                        <a:pt x="111034" y="1199194"/>
                      </a:lnTo>
                      <a:lnTo>
                        <a:pt x="111034" y="1551898"/>
                      </a:lnTo>
                      <a:lnTo>
                        <a:pt x="121385" y="1551898"/>
                      </a:lnTo>
                      <a:lnTo>
                        <a:pt x="121385" y="1203896"/>
                      </a:lnTo>
                      <a:lnTo>
                        <a:pt x="295464" y="1029896"/>
                      </a:lnTo>
                      <a:lnTo>
                        <a:pt x="295464" y="923614"/>
                      </a:lnTo>
                      <a:cubicBezTo>
                        <a:pt x="321811" y="920793"/>
                        <a:pt x="342513" y="899160"/>
                        <a:pt x="342513" y="872825"/>
                      </a:cubicBezTo>
                      <a:cubicBezTo>
                        <a:pt x="342513" y="846490"/>
                        <a:pt x="320870" y="822976"/>
                        <a:pt x="294523" y="821095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4054"/>
                        <a:pt x="10351" y="75244"/>
                        <a:pt x="10351" y="51730"/>
                      </a:cubicBezTo>
                      <a:close/>
                      <a:moveTo>
                        <a:pt x="289818" y="914209"/>
                      </a:moveTo>
                      <a:cubicBezTo>
                        <a:pt x="267235" y="914209"/>
                        <a:pt x="248416" y="895398"/>
                        <a:pt x="248416" y="872825"/>
                      </a:cubicBezTo>
                      <a:cubicBezTo>
                        <a:pt x="248416" y="850252"/>
                        <a:pt x="267235" y="831441"/>
                        <a:pt x="289818" y="831441"/>
                      </a:cubicBezTo>
                      <a:cubicBezTo>
                        <a:pt x="312401" y="831441"/>
                        <a:pt x="331221" y="850252"/>
                        <a:pt x="331221" y="872825"/>
                      </a:cubicBezTo>
                      <a:cubicBezTo>
                        <a:pt x="331221" y="895398"/>
                        <a:pt x="312401" y="914209"/>
                        <a:pt x="289818" y="91420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0" name="Google Shape;520;p22"/>
                <p:cNvSpPr/>
                <p:nvPr/>
              </p:nvSpPr>
              <p:spPr>
                <a:xfrm>
                  <a:off x="3924961" y="2316044"/>
                  <a:ext cx="426258" cy="433590"/>
                </a:xfrm>
                <a:custGeom>
                  <a:rect b="b" l="l" r="r" t="t"/>
                  <a:pathLst>
                    <a:path extrusionOk="0" h="433590" w="426258">
                      <a:moveTo>
                        <a:pt x="103507" y="51730"/>
                      </a:move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217266"/>
                      </a:lnTo>
                      <a:lnTo>
                        <a:pt x="216423" y="386564"/>
                      </a:lnTo>
                      <a:lnTo>
                        <a:pt x="323693" y="386564"/>
                      </a:lnTo>
                      <a:cubicBezTo>
                        <a:pt x="326516" y="412899"/>
                        <a:pt x="348158" y="433591"/>
                        <a:pt x="374506" y="433591"/>
                      </a:cubicBezTo>
                      <a:cubicBezTo>
                        <a:pt x="402735" y="433591"/>
                        <a:pt x="426259" y="410077"/>
                        <a:pt x="426259" y="381861"/>
                      </a:cubicBezTo>
                      <a:cubicBezTo>
                        <a:pt x="426259" y="353645"/>
                        <a:pt x="402735" y="330131"/>
                        <a:pt x="374506" y="330131"/>
                      </a:cubicBezTo>
                      <a:cubicBezTo>
                        <a:pt x="348158" y="330131"/>
                        <a:pt x="325575" y="350823"/>
                        <a:pt x="323693" y="377158"/>
                      </a:cubicBezTo>
                      <a:lnTo>
                        <a:pt x="220187" y="377158"/>
                      </a:lnTo>
                      <a:lnTo>
                        <a:pt x="56458" y="213503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lose/>
                      <a:moveTo>
                        <a:pt x="374506" y="339536"/>
                      </a:moveTo>
                      <a:cubicBezTo>
                        <a:pt x="397089" y="339536"/>
                        <a:pt x="415908" y="358347"/>
                        <a:pt x="415908" y="380920"/>
                      </a:cubicBezTo>
                      <a:cubicBezTo>
                        <a:pt x="415908" y="403493"/>
                        <a:pt x="397089" y="422304"/>
                        <a:pt x="374506" y="422304"/>
                      </a:cubicBezTo>
                      <a:cubicBezTo>
                        <a:pt x="351922" y="422304"/>
                        <a:pt x="333103" y="403493"/>
                        <a:pt x="333103" y="380920"/>
                      </a:cubicBezTo>
                      <a:cubicBezTo>
                        <a:pt x="333103" y="358347"/>
                        <a:pt x="351922" y="339536"/>
                        <a:pt x="374506" y="339536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3114"/>
                        <a:pt x="10351" y="74303"/>
                        <a:pt x="10351" y="5173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1" name="Google Shape;521;p22"/>
                <p:cNvSpPr/>
                <p:nvPr/>
              </p:nvSpPr>
              <p:spPr>
                <a:xfrm>
                  <a:off x="4998606" y="4230991"/>
                  <a:ext cx="304873" cy="1552838"/>
                </a:xfrm>
                <a:custGeom>
                  <a:rect b="b" l="l" r="r" t="t"/>
                  <a:pathLst>
                    <a:path extrusionOk="0" h="1552838" w="304873">
                      <a:moveTo>
                        <a:pt x="304874" y="649916"/>
                      </a:moveTo>
                      <a:lnTo>
                        <a:pt x="67750" y="411958"/>
                      </a:lnTo>
                      <a:lnTo>
                        <a:pt x="67750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995"/>
                        <a:pt x="37639" y="101579"/>
                      </a:cubicBezTo>
                      <a:lnTo>
                        <a:pt x="37639" y="424185"/>
                      </a:lnTo>
                      <a:lnTo>
                        <a:pt x="274763" y="662143"/>
                      </a:lnTo>
                      <a:lnTo>
                        <a:pt x="274763" y="1022371"/>
                      </a:lnTo>
                      <a:lnTo>
                        <a:pt x="100683" y="1196372"/>
                      </a:lnTo>
                      <a:lnTo>
                        <a:pt x="100683" y="1552838"/>
                      </a:lnTo>
                      <a:lnTo>
                        <a:pt x="130795" y="1552838"/>
                      </a:lnTo>
                      <a:lnTo>
                        <a:pt x="130795" y="1208599"/>
                      </a:lnTo>
                      <a:lnTo>
                        <a:pt x="304874" y="1034598"/>
                      </a:lnTo>
                      <a:lnTo>
                        <a:pt x="304874" y="64991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2" name="Google Shape;522;p22"/>
                <p:cNvSpPr/>
                <p:nvPr/>
              </p:nvSpPr>
              <p:spPr>
                <a:xfrm>
                  <a:off x="5165157" y="5440531"/>
                  <a:ext cx="10350" cy="343298"/>
                </a:xfrm>
                <a:custGeom>
                  <a:rect b="b" l="l" r="r" t="t"/>
                  <a:pathLst>
                    <a:path extrusionOk="0" h="343298" w="10350">
                      <a:moveTo>
                        <a:pt x="0" y="0"/>
                      </a:moveTo>
                      <a:lnTo>
                        <a:pt x="10351" y="0"/>
                      </a:lnTo>
                      <a:lnTo>
                        <a:pt x="10351" y="343299"/>
                      </a:lnTo>
                      <a:lnTo>
                        <a:pt x="0" y="34329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3" name="Google Shape;523;p22"/>
                <p:cNvSpPr/>
                <p:nvPr/>
              </p:nvSpPr>
              <p:spPr>
                <a:xfrm>
                  <a:off x="5113404" y="4777447"/>
                  <a:ext cx="132676" cy="568088"/>
                </a:xfrm>
                <a:custGeom>
                  <a:rect b="b" l="l" r="r" t="t"/>
                  <a:pathLst>
                    <a:path extrusionOk="0" h="568088" w="132676">
                      <a:moveTo>
                        <a:pt x="7528" y="560564"/>
                      </a:moveTo>
                      <a:lnTo>
                        <a:pt x="14115" y="568089"/>
                      </a:lnTo>
                      <a:lnTo>
                        <a:pt x="132677" y="449580"/>
                      </a:lnTo>
                      <a:lnTo>
                        <a:pt x="132677" y="126973"/>
                      </a:lnTo>
                      <a:lnTo>
                        <a:pt x="6587" y="0"/>
                      </a:lnTo>
                      <a:lnTo>
                        <a:pt x="0" y="7525"/>
                      </a:lnTo>
                      <a:lnTo>
                        <a:pt x="123267" y="130736"/>
                      </a:lnTo>
                      <a:lnTo>
                        <a:pt x="123267" y="4458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24" name="Google Shape;524;p22"/>
              <p:cNvGrpSpPr/>
              <p:nvPr/>
            </p:nvGrpSpPr>
            <p:grpSpPr>
              <a:xfrm flipH="1" rot="10800000">
                <a:off x="121" y="-231"/>
                <a:ext cx="1655635" cy="2951683"/>
                <a:chOff x="3119492" y="1217488"/>
                <a:chExt cx="2561316" cy="4566341"/>
              </a:xfrm>
            </p:grpSpPr>
            <p:sp>
              <p:nvSpPr>
                <p:cNvPr id="525" name="Google Shape;525;p22"/>
                <p:cNvSpPr/>
                <p:nvPr/>
              </p:nvSpPr>
              <p:spPr>
                <a:xfrm>
                  <a:off x="3119492" y="1217488"/>
                  <a:ext cx="2561316" cy="4563519"/>
                </a:xfrm>
                <a:custGeom>
                  <a:rect b="b" l="l" r="r" t="t"/>
                  <a:pathLst>
                    <a:path extrusionOk="0" h="4563519" w="2561316">
                      <a:moveTo>
                        <a:pt x="2523678" y="3614511"/>
                      </a:moveTo>
                      <a:lnTo>
                        <a:pt x="2379709" y="3470607"/>
                      </a:lnTo>
                      <a:lnTo>
                        <a:pt x="2379709" y="2700302"/>
                      </a:lnTo>
                      <a:lnTo>
                        <a:pt x="2477570" y="2602485"/>
                      </a:lnTo>
                      <a:lnTo>
                        <a:pt x="2477570" y="1996775"/>
                      </a:lnTo>
                      <a:cubicBezTo>
                        <a:pt x="2503917" y="1993953"/>
                        <a:pt x="2523678" y="1972321"/>
                        <a:pt x="2523678" y="1945986"/>
                      </a:cubicBezTo>
                      <a:cubicBezTo>
                        <a:pt x="2523678" y="1917769"/>
                        <a:pt x="2500154" y="1894256"/>
                        <a:pt x="2471924" y="1894256"/>
                      </a:cubicBezTo>
                      <a:cubicBezTo>
                        <a:pt x="2443695" y="1894256"/>
                        <a:pt x="2420171" y="1917769"/>
                        <a:pt x="2420171" y="1945986"/>
                      </a:cubicBezTo>
                      <a:cubicBezTo>
                        <a:pt x="2420171" y="1973261"/>
                        <a:pt x="2440872" y="1994894"/>
                        <a:pt x="2467220" y="1996775"/>
                      </a:cubicBezTo>
                      <a:lnTo>
                        <a:pt x="2467220" y="2598723"/>
                      </a:lnTo>
                      <a:lnTo>
                        <a:pt x="2369359" y="2696540"/>
                      </a:lnTo>
                      <a:lnTo>
                        <a:pt x="2369359" y="3460261"/>
                      </a:lnTo>
                      <a:lnTo>
                        <a:pt x="2267734" y="3358683"/>
                      </a:lnTo>
                      <a:lnTo>
                        <a:pt x="2267734" y="1928115"/>
                      </a:lnTo>
                      <a:lnTo>
                        <a:pt x="2406057" y="1789855"/>
                      </a:lnTo>
                      <a:lnTo>
                        <a:pt x="2406057" y="928317"/>
                      </a:lnTo>
                      <a:lnTo>
                        <a:pt x="2395706" y="928317"/>
                      </a:lnTo>
                      <a:lnTo>
                        <a:pt x="2395706" y="1785152"/>
                      </a:lnTo>
                      <a:lnTo>
                        <a:pt x="2257383" y="1923412"/>
                      </a:lnTo>
                      <a:lnTo>
                        <a:pt x="2257383" y="3361504"/>
                      </a:lnTo>
                      <a:lnTo>
                        <a:pt x="2369359" y="3473429"/>
                      </a:lnTo>
                      <a:lnTo>
                        <a:pt x="2369359" y="3519516"/>
                      </a:lnTo>
                      <a:lnTo>
                        <a:pt x="2203748" y="3353980"/>
                      </a:lnTo>
                      <a:lnTo>
                        <a:pt x="2203748" y="1932818"/>
                      </a:lnTo>
                      <a:lnTo>
                        <a:pt x="2342071" y="1794558"/>
                      </a:lnTo>
                      <a:lnTo>
                        <a:pt x="2342071" y="966879"/>
                      </a:lnTo>
                      <a:cubicBezTo>
                        <a:pt x="2363713" y="960295"/>
                        <a:pt x="2378769" y="940544"/>
                        <a:pt x="2378769" y="917971"/>
                      </a:cubicBezTo>
                      <a:cubicBezTo>
                        <a:pt x="2378769" y="889755"/>
                        <a:pt x="2355244" y="866241"/>
                        <a:pt x="2327015" y="866241"/>
                      </a:cubicBezTo>
                      <a:cubicBezTo>
                        <a:pt x="2298786" y="866241"/>
                        <a:pt x="2275262" y="889755"/>
                        <a:pt x="2275262" y="917971"/>
                      </a:cubicBezTo>
                      <a:cubicBezTo>
                        <a:pt x="2275262" y="941485"/>
                        <a:pt x="2290317" y="960295"/>
                        <a:pt x="2311960" y="966879"/>
                      </a:cubicBezTo>
                      <a:lnTo>
                        <a:pt x="2311960" y="1782331"/>
                      </a:lnTo>
                      <a:lnTo>
                        <a:pt x="2173637" y="1920591"/>
                      </a:lnTo>
                      <a:lnTo>
                        <a:pt x="2173637" y="2483977"/>
                      </a:lnTo>
                      <a:lnTo>
                        <a:pt x="1954392" y="2264830"/>
                      </a:lnTo>
                      <a:lnTo>
                        <a:pt x="1954392" y="2041921"/>
                      </a:lnTo>
                      <a:lnTo>
                        <a:pt x="1514959" y="1602687"/>
                      </a:lnTo>
                      <a:lnTo>
                        <a:pt x="1514959" y="1421162"/>
                      </a:lnTo>
                      <a:cubicBezTo>
                        <a:pt x="1541307" y="1418340"/>
                        <a:pt x="1562008" y="1396708"/>
                        <a:pt x="1562008" y="1370373"/>
                      </a:cubicBezTo>
                      <a:cubicBezTo>
                        <a:pt x="1562008" y="1342156"/>
                        <a:pt x="1538484" y="1318643"/>
                        <a:pt x="1510254" y="1318643"/>
                      </a:cubicBezTo>
                      <a:cubicBezTo>
                        <a:pt x="1482025" y="1318643"/>
                        <a:pt x="1458501" y="1342156"/>
                        <a:pt x="1458501" y="1370373"/>
                      </a:cubicBezTo>
                      <a:cubicBezTo>
                        <a:pt x="1458501" y="1396708"/>
                        <a:pt x="1479203" y="1419281"/>
                        <a:pt x="1505550" y="1421162"/>
                      </a:cubicBezTo>
                      <a:lnTo>
                        <a:pt x="1505550" y="1607390"/>
                      </a:lnTo>
                      <a:lnTo>
                        <a:pt x="1944982" y="2046624"/>
                      </a:lnTo>
                      <a:lnTo>
                        <a:pt x="1944982" y="2269533"/>
                      </a:lnTo>
                      <a:lnTo>
                        <a:pt x="2173637" y="2498085"/>
                      </a:lnTo>
                      <a:lnTo>
                        <a:pt x="2173637" y="2703123"/>
                      </a:lnTo>
                      <a:lnTo>
                        <a:pt x="1915812" y="2444474"/>
                      </a:lnTo>
                      <a:lnTo>
                        <a:pt x="1915812" y="2175478"/>
                      </a:lnTo>
                      <a:lnTo>
                        <a:pt x="1386988" y="1646893"/>
                      </a:lnTo>
                      <a:lnTo>
                        <a:pt x="1386988" y="1396708"/>
                      </a:lnTo>
                      <a:lnTo>
                        <a:pt x="939087" y="949009"/>
                      </a:lnTo>
                      <a:lnTo>
                        <a:pt x="269117" y="949009"/>
                      </a:lnTo>
                      <a:lnTo>
                        <a:pt x="66809" y="746792"/>
                      </a:lnTo>
                      <a:lnTo>
                        <a:pt x="66809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054"/>
                        <a:pt x="36698" y="100638"/>
                      </a:cubicBezTo>
                      <a:lnTo>
                        <a:pt x="36698" y="759019"/>
                      </a:lnTo>
                      <a:lnTo>
                        <a:pt x="256884" y="979106"/>
                      </a:lnTo>
                      <a:lnTo>
                        <a:pt x="926854" y="979106"/>
                      </a:lnTo>
                      <a:lnTo>
                        <a:pt x="1356877" y="1408935"/>
                      </a:lnTo>
                      <a:lnTo>
                        <a:pt x="1356877" y="1659120"/>
                      </a:lnTo>
                      <a:lnTo>
                        <a:pt x="1885701" y="2187705"/>
                      </a:lnTo>
                      <a:lnTo>
                        <a:pt x="1885701" y="2456701"/>
                      </a:lnTo>
                      <a:lnTo>
                        <a:pt x="2173637" y="2744508"/>
                      </a:lnTo>
                      <a:lnTo>
                        <a:pt x="2173637" y="2964595"/>
                      </a:lnTo>
                      <a:lnTo>
                        <a:pt x="1856531" y="2647631"/>
                      </a:lnTo>
                      <a:lnTo>
                        <a:pt x="1856531" y="2332549"/>
                      </a:lnTo>
                      <a:lnTo>
                        <a:pt x="1257134" y="1713671"/>
                      </a:lnTo>
                      <a:lnTo>
                        <a:pt x="1257134" y="1397648"/>
                      </a:lnTo>
                      <a:lnTo>
                        <a:pt x="1050121" y="1397648"/>
                      </a:lnTo>
                      <a:lnTo>
                        <a:pt x="933441" y="1281021"/>
                      </a:lnTo>
                      <a:lnTo>
                        <a:pt x="933441" y="1078804"/>
                      </a:lnTo>
                      <a:lnTo>
                        <a:pt x="105388" y="1078804"/>
                      </a:lnTo>
                      <a:cubicBezTo>
                        <a:pt x="102566" y="1052469"/>
                        <a:pt x="80923" y="1031777"/>
                        <a:pt x="54576" y="1031777"/>
                      </a:cubicBezTo>
                      <a:cubicBezTo>
                        <a:pt x="26347" y="1031777"/>
                        <a:pt x="2823" y="1055290"/>
                        <a:pt x="2823" y="1083507"/>
                      </a:cubicBezTo>
                      <a:cubicBezTo>
                        <a:pt x="2823" y="1111723"/>
                        <a:pt x="26347" y="1135237"/>
                        <a:pt x="54576" y="1135237"/>
                      </a:cubicBezTo>
                      <a:cubicBezTo>
                        <a:pt x="80923" y="1135237"/>
                        <a:pt x="103507" y="1114545"/>
                        <a:pt x="105388" y="1088209"/>
                      </a:cubicBezTo>
                      <a:lnTo>
                        <a:pt x="924031" y="1088209"/>
                      </a:lnTo>
                      <a:lnTo>
                        <a:pt x="924031" y="1283842"/>
                      </a:lnTo>
                      <a:lnTo>
                        <a:pt x="1046357" y="1406113"/>
                      </a:lnTo>
                      <a:lnTo>
                        <a:pt x="1247724" y="1406113"/>
                      </a:lnTo>
                      <a:lnTo>
                        <a:pt x="1247724" y="1715552"/>
                      </a:lnTo>
                      <a:lnTo>
                        <a:pt x="1847121" y="2334430"/>
                      </a:lnTo>
                      <a:lnTo>
                        <a:pt x="1847121" y="2649513"/>
                      </a:lnTo>
                      <a:lnTo>
                        <a:pt x="2174578" y="2976822"/>
                      </a:lnTo>
                      <a:lnTo>
                        <a:pt x="2174578" y="3078401"/>
                      </a:lnTo>
                      <a:lnTo>
                        <a:pt x="1791604" y="2695599"/>
                      </a:lnTo>
                      <a:lnTo>
                        <a:pt x="1791604" y="2381457"/>
                      </a:lnTo>
                      <a:lnTo>
                        <a:pt x="1185620" y="1775747"/>
                      </a:lnTo>
                      <a:lnTo>
                        <a:pt x="1185620" y="1592341"/>
                      </a:lnTo>
                      <a:lnTo>
                        <a:pt x="999309" y="1592341"/>
                      </a:lnTo>
                      <a:lnTo>
                        <a:pt x="761244" y="1354383"/>
                      </a:lnTo>
                      <a:lnTo>
                        <a:pt x="761244" y="1144642"/>
                      </a:lnTo>
                      <a:lnTo>
                        <a:pt x="243711" y="1144642"/>
                      </a:lnTo>
                      <a:cubicBezTo>
                        <a:pt x="240888" y="1118307"/>
                        <a:pt x="219246" y="1097615"/>
                        <a:pt x="192899" y="1097615"/>
                      </a:cubicBezTo>
                      <a:cubicBezTo>
                        <a:pt x="164669" y="1097615"/>
                        <a:pt x="141145" y="1121129"/>
                        <a:pt x="141145" y="1149345"/>
                      </a:cubicBezTo>
                      <a:cubicBezTo>
                        <a:pt x="141145" y="1177561"/>
                        <a:pt x="164669" y="1201075"/>
                        <a:pt x="192899" y="1201075"/>
                      </a:cubicBezTo>
                      <a:cubicBezTo>
                        <a:pt x="219246" y="1201075"/>
                        <a:pt x="241829" y="1180383"/>
                        <a:pt x="243711" y="1154048"/>
                      </a:cubicBezTo>
                      <a:lnTo>
                        <a:pt x="750893" y="1154048"/>
                      </a:lnTo>
                      <a:lnTo>
                        <a:pt x="750893" y="1358146"/>
                      </a:lnTo>
                      <a:lnTo>
                        <a:pt x="994604" y="1601746"/>
                      </a:lnTo>
                      <a:lnTo>
                        <a:pt x="1174329" y="1601746"/>
                      </a:lnTo>
                      <a:lnTo>
                        <a:pt x="1174329" y="1779509"/>
                      </a:lnTo>
                      <a:lnTo>
                        <a:pt x="1780313" y="2385220"/>
                      </a:lnTo>
                      <a:lnTo>
                        <a:pt x="1780313" y="2699361"/>
                      </a:lnTo>
                      <a:lnTo>
                        <a:pt x="2172696" y="3091568"/>
                      </a:lnTo>
                      <a:lnTo>
                        <a:pt x="2172696" y="3363385"/>
                      </a:lnTo>
                      <a:lnTo>
                        <a:pt x="2368418" y="3559018"/>
                      </a:lnTo>
                      <a:lnTo>
                        <a:pt x="2368418" y="3711387"/>
                      </a:lnTo>
                      <a:lnTo>
                        <a:pt x="2428640" y="3771581"/>
                      </a:lnTo>
                      <a:lnTo>
                        <a:pt x="2428640" y="4562579"/>
                      </a:lnTo>
                      <a:lnTo>
                        <a:pt x="2458751" y="4562579"/>
                      </a:lnTo>
                      <a:lnTo>
                        <a:pt x="2458751" y="3800738"/>
                      </a:lnTo>
                      <a:lnTo>
                        <a:pt x="2513327" y="3855290"/>
                      </a:lnTo>
                      <a:lnTo>
                        <a:pt x="2513327" y="4562579"/>
                      </a:lnTo>
                      <a:lnTo>
                        <a:pt x="2523678" y="4562579"/>
                      </a:lnTo>
                      <a:lnTo>
                        <a:pt x="2523678" y="3865636"/>
                      </a:lnTo>
                      <a:lnTo>
                        <a:pt x="2550966" y="3892911"/>
                      </a:lnTo>
                      <a:lnTo>
                        <a:pt x="2550966" y="4563519"/>
                      </a:lnTo>
                      <a:lnTo>
                        <a:pt x="2561316" y="4563519"/>
                      </a:lnTo>
                      <a:lnTo>
                        <a:pt x="2561316" y="3889149"/>
                      </a:lnTo>
                      <a:lnTo>
                        <a:pt x="2524619" y="3852468"/>
                      </a:lnTo>
                      <a:lnTo>
                        <a:pt x="2524619" y="3614511"/>
                      </a:lnTo>
                      <a:close/>
                      <a:moveTo>
                        <a:pt x="2430522" y="1945986"/>
                      </a:moveTo>
                      <a:cubicBezTo>
                        <a:pt x="2430522" y="1923412"/>
                        <a:pt x="2449341" y="1904602"/>
                        <a:pt x="2471924" y="1904602"/>
                      </a:cubicBezTo>
                      <a:cubicBezTo>
                        <a:pt x="2494508" y="1904602"/>
                        <a:pt x="2513327" y="1923412"/>
                        <a:pt x="2513327" y="1945986"/>
                      </a:cubicBezTo>
                      <a:cubicBezTo>
                        <a:pt x="2513327" y="1968559"/>
                        <a:pt x="2494508" y="1987369"/>
                        <a:pt x="2471924" y="1987369"/>
                      </a:cubicBezTo>
                      <a:cubicBezTo>
                        <a:pt x="2449341" y="1987369"/>
                        <a:pt x="2430522" y="1968559"/>
                        <a:pt x="2430522" y="1945986"/>
                      </a:cubicBezTo>
                      <a:close/>
                      <a:moveTo>
                        <a:pt x="53635" y="1126772"/>
                      </a:moveTo>
                      <a:cubicBezTo>
                        <a:pt x="31052" y="1126772"/>
                        <a:pt x="12233" y="1107961"/>
                        <a:pt x="12233" y="1085388"/>
                      </a:cubicBezTo>
                      <a:cubicBezTo>
                        <a:pt x="12233" y="1062815"/>
                        <a:pt x="31052" y="1044004"/>
                        <a:pt x="53635" y="1044004"/>
                      </a:cubicBezTo>
                      <a:cubicBezTo>
                        <a:pt x="76218" y="1044004"/>
                        <a:pt x="95038" y="1062815"/>
                        <a:pt x="95038" y="1085388"/>
                      </a:cubicBezTo>
                      <a:cubicBezTo>
                        <a:pt x="95979" y="1107961"/>
                        <a:pt x="77159" y="1126772"/>
                        <a:pt x="53635" y="1126772"/>
                      </a:cubicBezTo>
                      <a:close/>
                      <a:moveTo>
                        <a:pt x="192899" y="1192610"/>
                      </a:moveTo>
                      <a:cubicBezTo>
                        <a:pt x="170315" y="1192610"/>
                        <a:pt x="151496" y="1173799"/>
                        <a:pt x="151496" y="1151226"/>
                      </a:cubicBezTo>
                      <a:cubicBezTo>
                        <a:pt x="151496" y="1128653"/>
                        <a:pt x="170315" y="1109842"/>
                        <a:pt x="192899" y="1109842"/>
                      </a:cubicBezTo>
                      <a:cubicBezTo>
                        <a:pt x="215482" y="1109842"/>
                        <a:pt x="234301" y="1128653"/>
                        <a:pt x="234301" y="1151226"/>
                      </a:cubicBezTo>
                      <a:cubicBezTo>
                        <a:pt x="235242" y="1173799"/>
                        <a:pt x="216423" y="1192610"/>
                        <a:pt x="192899" y="1192610"/>
                      </a:cubicBezTo>
                      <a:close/>
                      <a:moveTo>
                        <a:pt x="2379709" y="3711387"/>
                      </a:moveTo>
                      <a:lnTo>
                        <a:pt x="2379709" y="3573127"/>
                      </a:lnTo>
                      <a:lnTo>
                        <a:pt x="2429581" y="3622976"/>
                      </a:lnTo>
                      <a:lnTo>
                        <a:pt x="2429581" y="3761235"/>
                      </a:lnTo>
                      <a:lnTo>
                        <a:pt x="2379709" y="3711387"/>
                      </a:lnTo>
                      <a:close/>
                      <a:moveTo>
                        <a:pt x="2459692" y="3790392"/>
                      </a:moveTo>
                      <a:lnTo>
                        <a:pt x="2459692" y="3609808"/>
                      </a:lnTo>
                      <a:lnTo>
                        <a:pt x="2379709" y="3529862"/>
                      </a:lnTo>
                      <a:lnTo>
                        <a:pt x="2379709" y="3483775"/>
                      </a:lnTo>
                      <a:lnTo>
                        <a:pt x="2514268" y="3618273"/>
                      </a:lnTo>
                      <a:lnTo>
                        <a:pt x="2514268" y="3844944"/>
                      </a:lnTo>
                      <a:lnTo>
                        <a:pt x="2459692" y="379039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6" name="Google Shape;526;p22"/>
                <p:cNvSpPr/>
                <p:nvPr/>
              </p:nvSpPr>
              <p:spPr>
                <a:xfrm>
                  <a:off x="5111522" y="4231932"/>
                  <a:ext cx="342512" cy="1551897"/>
                </a:xfrm>
                <a:custGeom>
                  <a:rect b="b" l="l" r="r" t="t"/>
                  <a:pathLst>
                    <a:path extrusionOk="0" h="1551897" w="342512">
                      <a:moveTo>
                        <a:pt x="294523" y="821095"/>
                      </a:moveTo>
                      <a:lnTo>
                        <a:pt x="294523" y="653678"/>
                      </a:lnTo>
                      <a:lnTo>
                        <a:pt x="56458" y="415721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419483"/>
                      </a:lnTo>
                      <a:lnTo>
                        <a:pt x="285113" y="657440"/>
                      </a:lnTo>
                      <a:lnTo>
                        <a:pt x="285113" y="821095"/>
                      </a:lnTo>
                      <a:cubicBezTo>
                        <a:pt x="258766" y="823917"/>
                        <a:pt x="238065" y="845549"/>
                        <a:pt x="238065" y="871884"/>
                      </a:cubicBezTo>
                      <a:cubicBezTo>
                        <a:pt x="238065" y="898220"/>
                        <a:pt x="258766" y="920793"/>
                        <a:pt x="285113" y="922674"/>
                      </a:cubicBezTo>
                      <a:lnTo>
                        <a:pt x="285113" y="1025193"/>
                      </a:lnTo>
                      <a:lnTo>
                        <a:pt x="111034" y="1199194"/>
                      </a:lnTo>
                      <a:lnTo>
                        <a:pt x="111034" y="1551898"/>
                      </a:lnTo>
                      <a:lnTo>
                        <a:pt x="121385" y="1551898"/>
                      </a:lnTo>
                      <a:lnTo>
                        <a:pt x="121385" y="1203896"/>
                      </a:lnTo>
                      <a:lnTo>
                        <a:pt x="295464" y="1029896"/>
                      </a:lnTo>
                      <a:lnTo>
                        <a:pt x="295464" y="923614"/>
                      </a:lnTo>
                      <a:cubicBezTo>
                        <a:pt x="321811" y="920793"/>
                        <a:pt x="342513" y="899160"/>
                        <a:pt x="342513" y="872825"/>
                      </a:cubicBezTo>
                      <a:cubicBezTo>
                        <a:pt x="342513" y="846490"/>
                        <a:pt x="320870" y="822976"/>
                        <a:pt x="294523" y="821095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4054"/>
                        <a:pt x="10351" y="75244"/>
                        <a:pt x="10351" y="51730"/>
                      </a:cubicBezTo>
                      <a:close/>
                      <a:moveTo>
                        <a:pt x="289818" y="914209"/>
                      </a:moveTo>
                      <a:cubicBezTo>
                        <a:pt x="267235" y="914209"/>
                        <a:pt x="248416" y="895398"/>
                        <a:pt x="248416" y="872825"/>
                      </a:cubicBezTo>
                      <a:cubicBezTo>
                        <a:pt x="248416" y="850252"/>
                        <a:pt x="267235" y="831441"/>
                        <a:pt x="289818" y="831441"/>
                      </a:cubicBezTo>
                      <a:cubicBezTo>
                        <a:pt x="312401" y="831441"/>
                        <a:pt x="331221" y="850252"/>
                        <a:pt x="331221" y="872825"/>
                      </a:cubicBezTo>
                      <a:cubicBezTo>
                        <a:pt x="331221" y="895398"/>
                        <a:pt x="312401" y="914209"/>
                        <a:pt x="289818" y="91420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7" name="Google Shape;527;p22"/>
                <p:cNvSpPr/>
                <p:nvPr/>
              </p:nvSpPr>
              <p:spPr>
                <a:xfrm>
                  <a:off x="3924961" y="2316044"/>
                  <a:ext cx="426258" cy="433590"/>
                </a:xfrm>
                <a:custGeom>
                  <a:rect b="b" l="l" r="r" t="t"/>
                  <a:pathLst>
                    <a:path extrusionOk="0" h="433590" w="426258">
                      <a:moveTo>
                        <a:pt x="103507" y="51730"/>
                      </a:move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8065"/>
                        <a:pt x="20701" y="100638"/>
                        <a:pt x="47048" y="102519"/>
                      </a:cubicBezTo>
                      <a:lnTo>
                        <a:pt x="47048" y="217266"/>
                      </a:lnTo>
                      <a:lnTo>
                        <a:pt x="216423" y="386564"/>
                      </a:lnTo>
                      <a:lnTo>
                        <a:pt x="323693" y="386564"/>
                      </a:lnTo>
                      <a:cubicBezTo>
                        <a:pt x="326516" y="412899"/>
                        <a:pt x="348158" y="433591"/>
                        <a:pt x="374506" y="433591"/>
                      </a:cubicBezTo>
                      <a:cubicBezTo>
                        <a:pt x="402735" y="433591"/>
                        <a:pt x="426259" y="410077"/>
                        <a:pt x="426259" y="381861"/>
                      </a:cubicBezTo>
                      <a:cubicBezTo>
                        <a:pt x="426259" y="353645"/>
                        <a:pt x="402735" y="330131"/>
                        <a:pt x="374506" y="330131"/>
                      </a:cubicBezTo>
                      <a:cubicBezTo>
                        <a:pt x="348158" y="330131"/>
                        <a:pt x="325575" y="350823"/>
                        <a:pt x="323693" y="377158"/>
                      </a:cubicBezTo>
                      <a:lnTo>
                        <a:pt x="220187" y="377158"/>
                      </a:lnTo>
                      <a:lnTo>
                        <a:pt x="56458" y="213503"/>
                      </a:lnTo>
                      <a:lnTo>
                        <a:pt x="56458" y="102519"/>
                      </a:lnTo>
                      <a:cubicBezTo>
                        <a:pt x="82805" y="99698"/>
                        <a:pt x="103507" y="78065"/>
                        <a:pt x="103507" y="51730"/>
                      </a:cubicBezTo>
                      <a:close/>
                      <a:moveTo>
                        <a:pt x="374506" y="339536"/>
                      </a:moveTo>
                      <a:cubicBezTo>
                        <a:pt x="397089" y="339536"/>
                        <a:pt x="415908" y="358347"/>
                        <a:pt x="415908" y="380920"/>
                      </a:cubicBezTo>
                      <a:cubicBezTo>
                        <a:pt x="415908" y="403493"/>
                        <a:pt x="397089" y="422304"/>
                        <a:pt x="374506" y="422304"/>
                      </a:cubicBezTo>
                      <a:cubicBezTo>
                        <a:pt x="351922" y="422304"/>
                        <a:pt x="333103" y="403493"/>
                        <a:pt x="333103" y="380920"/>
                      </a:cubicBezTo>
                      <a:cubicBezTo>
                        <a:pt x="333103" y="358347"/>
                        <a:pt x="351922" y="339536"/>
                        <a:pt x="374506" y="339536"/>
                      </a:cubicBezTo>
                      <a:close/>
                      <a:moveTo>
                        <a:pt x="10351" y="51730"/>
                      </a:moveTo>
                      <a:cubicBezTo>
                        <a:pt x="10351" y="29157"/>
                        <a:pt x="29170" y="10346"/>
                        <a:pt x="51753" y="10346"/>
                      </a:cubicBezTo>
                      <a:cubicBezTo>
                        <a:pt x="74336" y="10346"/>
                        <a:pt x="93156" y="29157"/>
                        <a:pt x="93156" y="51730"/>
                      </a:cubicBezTo>
                      <a:cubicBezTo>
                        <a:pt x="93156" y="74303"/>
                        <a:pt x="74336" y="93114"/>
                        <a:pt x="51753" y="93114"/>
                      </a:cubicBezTo>
                      <a:cubicBezTo>
                        <a:pt x="29170" y="93114"/>
                        <a:pt x="10351" y="74303"/>
                        <a:pt x="10351" y="5173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8" name="Google Shape;528;p22"/>
                <p:cNvSpPr/>
                <p:nvPr/>
              </p:nvSpPr>
              <p:spPr>
                <a:xfrm>
                  <a:off x="4998606" y="4230991"/>
                  <a:ext cx="304873" cy="1552838"/>
                </a:xfrm>
                <a:custGeom>
                  <a:rect b="b" l="l" r="r" t="t"/>
                  <a:pathLst>
                    <a:path extrusionOk="0" h="1552838" w="304873">
                      <a:moveTo>
                        <a:pt x="304874" y="649916"/>
                      </a:moveTo>
                      <a:lnTo>
                        <a:pt x="67750" y="411958"/>
                      </a:lnTo>
                      <a:lnTo>
                        <a:pt x="67750" y="100638"/>
                      </a:lnTo>
                      <a:cubicBezTo>
                        <a:pt x="88451" y="94054"/>
                        <a:pt x="103507" y="74303"/>
                        <a:pt x="103507" y="51730"/>
                      </a:cubicBezTo>
                      <a:cubicBezTo>
                        <a:pt x="103507" y="23514"/>
                        <a:pt x="79982" y="0"/>
                        <a:pt x="51753" y="0"/>
                      </a:cubicBezTo>
                      <a:cubicBezTo>
                        <a:pt x="23524" y="0"/>
                        <a:pt x="0" y="23514"/>
                        <a:pt x="0" y="51730"/>
                      </a:cubicBezTo>
                      <a:cubicBezTo>
                        <a:pt x="0" y="75244"/>
                        <a:pt x="15996" y="94995"/>
                        <a:pt x="37639" y="101579"/>
                      </a:cubicBezTo>
                      <a:lnTo>
                        <a:pt x="37639" y="424185"/>
                      </a:lnTo>
                      <a:lnTo>
                        <a:pt x="274763" y="662143"/>
                      </a:lnTo>
                      <a:lnTo>
                        <a:pt x="274763" y="1022371"/>
                      </a:lnTo>
                      <a:lnTo>
                        <a:pt x="100683" y="1196372"/>
                      </a:lnTo>
                      <a:lnTo>
                        <a:pt x="100683" y="1552838"/>
                      </a:lnTo>
                      <a:lnTo>
                        <a:pt x="130795" y="1552838"/>
                      </a:lnTo>
                      <a:lnTo>
                        <a:pt x="130795" y="1208599"/>
                      </a:lnTo>
                      <a:lnTo>
                        <a:pt x="304874" y="1034598"/>
                      </a:lnTo>
                      <a:lnTo>
                        <a:pt x="304874" y="64991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9" name="Google Shape;529;p22"/>
                <p:cNvSpPr/>
                <p:nvPr/>
              </p:nvSpPr>
              <p:spPr>
                <a:xfrm>
                  <a:off x="5165157" y="5440531"/>
                  <a:ext cx="10350" cy="343298"/>
                </a:xfrm>
                <a:custGeom>
                  <a:rect b="b" l="l" r="r" t="t"/>
                  <a:pathLst>
                    <a:path extrusionOk="0" h="343298" w="10350">
                      <a:moveTo>
                        <a:pt x="0" y="0"/>
                      </a:moveTo>
                      <a:lnTo>
                        <a:pt x="10351" y="0"/>
                      </a:lnTo>
                      <a:lnTo>
                        <a:pt x="10351" y="343299"/>
                      </a:lnTo>
                      <a:lnTo>
                        <a:pt x="0" y="34329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0" name="Google Shape;530;p22"/>
                <p:cNvSpPr/>
                <p:nvPr/>
              </p:nvSpPr>
              <p:spPr>
                <a:xfrm>
                  <a:off x="5113404" y="4777447"/>
                  <a:ext cx="132676" cy="568088"/>
                </a:xfrm>
                <a:custGeom>
                  <a:rect b="b" l="l" r="r" t="t"/>
                  <a:pathLst>
                    <a:path extrusionOk="0" h="568088" w="132676">
                      <a:moveTo>
                        <a:pt x="7528" y="560564"/>
                      </a:moveTo>
                      <a:lnTo>
                        <a:pt x="14115" y="568089"/>
                      </a:lnTo>
                      <a:lnTo>
                        <a:pt x="132677" y="449580"/>
                      </a:lnTo>
                      <a:lnTo>
                        <a:pt x="132677" y="126973"/>
                      </a:lnTo>
                      <a:lnTo>
                        <a:pt x="6587" y="0"/>
                      </a:lnTo>
                      <a:lnTo>
                        <a:pt x="0" y="7525"/>
                      </a:lnTo>
                      <a:lnTo>
                        <a:pt x="123267" y="130736"/>
                      </a:lnTo>
                      <a:lnTo>
                        <a:pt x="123267" y="4458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531" name="Google Shape;531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Google Shape;533;p23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419852" y="-1419863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4" name="Google Shape;534;p23"/>
          <p:cNvGrpSpPr/>
          <p:nvPr/>
        </p:nvGrpSpPr>
        <p:grpSpPr>
          <a:xfrm flipH="1" rot="10800000">
            <a:off x="162025" y="3003499"/>
            <a:ext cx="2342225" cy="2151625"/>
            <a:chOff x="619225" y="-129900"/>
            <a:chExt cx="2342225" cy="2151625"/>
          </a:xfrm>
        </p:grpSpPr>
        <p:sp>
          <p:nvSpPr>
            <p:cNvPr id="535" name="Google Shape;535;p23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36" name="Google Shape;536;p23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37" name="Google Shape;537;p23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38" name="Google Shape;538;p23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39" name="Google Shape;539;p23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40" name="Google Shape;540;p23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grpSp>
        <p:nvGrpSpPr>
          <p:cNvPr id="541" name="Google Shape;541;p23"/>
          <p:cNvGrpSpPr/>
          <p:nvPr/>
        </p:nvGrpSpPr>
        <p:grpSpPr>
          <a:xfrm flipH="1" rot="10800000">
            <a:off x="121" y="10973"/>
            <a:ext cx="9144044" cy="5144157"/>
            <a:chOff x="121" y="-231"/>
            <a:chExt cx="9144044" cy="5144157"/>
          </a:xfrm>
        </p:grpSpPr>
        <p:grpSp>
          <p:nvGrpSpPr>
            <p:cNvPr id="542" name="Google Shape;542;p23"/>
            <p:cNvGrpSpPr/>
            <p:nvPr/>
          </p:nvGrpSpPr>
          <p:grpSpPr>
            <a:xfrm flipH="1">
              <a:off x="7631195" y="2446588"/>
              <a:ext cx="1512969" cy="2697338"/>
              <a:chOff x="3119492" y="1217488"/>
              <a:chExt cx="2561316" cy="4566341"/>
            </a:xfrm>
          </p:grpSpPr>
          <p:sp>
            <p:nvSpPr>
              <p:cNvPr id="543" name="Google Shape;543;p23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4" name="Google Shape;544;p23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5" name="Google Shape;545;p23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6" name="Google Shape;546;p23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7" name="Google Shape;547;p23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8" name="Google Shape;548;p23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9" name="Google Shape;549;p23"/>
            <p:cNvGrpSpPr/>
            <p:nvPr/>
          </p:nvGrpSpPr>
          <p:grpSpPr>
            <a:xfrm flipH="1" rot="10800000">
              <a:off x="121" y="-231"/>
              <a:ext cx="1655635" cy="2951683"/>
              <a:chOff x="3119492" y="1217488"/>
              <a:chExt cx="2561316" cy="4566341"/>
            </a:xfrm>
          </p:grpSpPr>
          <p:sp>
            <p:nvSpPr>
              <p:cNvPr id="550" name="Google Shape;550;p23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23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23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23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23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23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6" name="Google Shape;556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24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-5400000">
            <a:off x="1419852" y="-1419863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9" name="Google Shape;559;p24"/>
          <p:cNvGrpSpPr/>
          <p:nvPr/>
        </p:nvGrpSpPr>
        <p:grpSpPr>
          <a:xfrm flipH="1" rot="10800000">
            <a:off x="6801775" y="-1"/>
            <a:ext cx="2342225" cy="2151625"/>
            <a:chOff x="619225" y="-129900"/>
            <a:chExt cx="2342225" cy="2151625"/>
          </a:xfrm>
        </p:grpSpPr>
        <p:sp>
          <p:nvSpPr>
            <p:cNvPr id="560" name="Google Shape;560;p24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1" name="Google Shape;561;p24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2" name="Google Shape;562;p24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3" name="Google Shape;563;p24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4" name="Google Shape;564;p24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65" name="Google Shape;565;p24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grpSp>
        <p:nvGrpSpPr>
          <p:cNvPr id="566" name="Google Shape;566;p24"/>
          <p:cNvGrpSpPr/>
          <p:nvPr/>
        </p:nvGrpSpPr>
        <p:grpSpPr>
          <a:xfrm>
            <a:off x="121" y="10973"/>
            <a:ext cx="9144044" cy="5144157"/>
            <a:chOff x="121" y="-231"/>
            <a:chExt cx="9144044" cy="5144157"/>
          </a:xfrm>
        </p:grpSpPr>
        <p:grpSp>
          <p:nvGrpSpPr>
            <p:cNvPr id="567" name="Google Shape;567;p24"/>
            <p:cNvGrpSpPr/>
            <p:nvPr/>
          </p:nvGrpSpPr>
          <p:grpSpPr>
            <a:xfrm flipH="1">
              <a:off x="7631195" y="2446588"/>
              <a:ext cx="1512969" cy="2697338"/>
              <a:chOff x="3119492" y="1217488"/>
              <a:chExt cx="2561316" cy="4566341"/>
            </a:xfrm>
          </p:grpSpPr>
          <p:sp>
            <p:nvSpPr>
              <p:cNvPr id="568" name="Google Shape;568;p24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24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24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24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24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24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4" name="Google Shape;574;p24"/>
            <p:cNvGrpSpPr/>
            <p:nvPr/>
          </p:nvGrpSpPr>
          <p:grpSpPr>
            <a:xfrm flipH="1" rot="10800000">
              <a:off x="121" y="-231"/>
              <a:ext cx="1655635" cy="2951683"/>
              <a:chOff x="3119492" y="1217488"/>
              <a:chExt cx="2561316" cy="4566341"/>
            </a:xfrm>
          </p:grpSpPr>
          <p:sp>
            <p:nvSpPr>
              <p:cNvPr id="575" name="Google Shape;575;p24"/>
              <p:cNvSpPr/>
              <p:nvPr/>
            </p:nvSpPr>
            <p:spPr>
              <a:xfrm>
                <a:off x="3119492" y="1217488"/>
                <a:ext cx="2561316" cy="4563519"/>
              </a:xfrm>
              <a:custGeom>
                <a:rect b="b" l="l" r="r" t="t"/>
                <a:pathLst>
                  <a:path extrusionOk="0" h="4563519" w="2561316">
                    <a:moveTo>
                      <a:pt x="2523678" y="3614511"/>
                    </a:moveTo>
                    <a:lnTo>
                      <a:pt x="2379709" y="3470607"/>
                    </a:lnTo>
                    <a:lnTo>
                      <a:pt x="2379709" y="2700302"/>
                    </a:lnTo>
                    <a:lnTo>
                      <a:pt x="2477570" y="2602485"/>
                    </a:lnTo>
                    <a:lnTo>
                      <a:pt x="2477570" y="1996775"/>
                    </a:lnTo>
                    <a:cubicBezTo>
                      <a:pt x="2503917" y="1993953"/>
                      <a:pt x="2523678" y="1972321"/>
                      <a:pt x="2523678" y="1945986"/>
                    </a:cubicBezTo>
                    <a:cubicBezTo>
                      <a:pt x="2523678" y="1917769"/>
                      <a:pt x="2500154" y="1894256"/>
                      <a:pt x="2471924" y="1894256"/>
                    </a:cubicBezTo>
                    <a:cubicBezTo>
                      <a:pt x="2443695" y="1894256"/>
                      <a:pt x="2420171" y="1917769"/>
                      <a:pt x="2420171" y="1945986"/>
                    </a:cubicBezTo>
                    <a:cubicBezTo>
                      <a:pt x="2420171" y="1973261"/>
                      <a:pt x="2440872" y="1994894"/>
                      <a:pt x="2467220" y="1996775"/>
                    </a:cubicBezTo>
                    <a:lnTo>
                      <a:pt x="2467220" y="2598723"/>
                    </a:lnTo>
                    <a:lnTo>
                      <a:pt x="2369359" y="2696540"/>
                    </a:lnTo>
                    <a:lnTo>
                      <a:pt x="2369359" y="3460261"/>
                    </a:lnTo>
                    <a:lnTo>
                      <a:pt x="2267734" y="3358683"/>
                    </a:lnTo>
                    <a:lnTo>
                      <a:pt x="2267734" y="1928115"/>
                    </a:lnTo>
                    <a:lnTo>
                      <a:pt x="2406057" y="1789855"/>
                    </a:lnTo>
                    <a:lnTo>
                      <a:pt x="2406057" y="928317"/>
                    </a:lnTo>
                    <a:lnTo>
                      <a:pt x="2395706" y="928317"/>
                    </a:lnTo>
                    <a:lnTo>
                      <a:pt x="2395706" y="1785152"/>
                    </a:lnTo>
                    <a:lnTo>
                      <a:pt x="2257383" y="1923412"/>
                    </a:lnTo>
                    <a:lnTo>
                      <a:pt x="2257383" y="3361504"/>
                    </a:lnTo>
                    <a:lnTo>
                      <a:pt x="2369359" y="3473429"/>
                    </a:lnTo>
                    <a:lnTo>
                      <a:pt x="2369359" y="3519516"/>
                    </a:lnTo>
                    <a:lnTo>
                      <a:pt x="2203748" y="3353980"/>
                    </a:lnTo>
                    <a:lnTo>
                      <a:pt x="2203748" y="1932818"/>
                    </a:lnTo>
                    <a:lnTo>
                      <a:pt x="2342071" y="1794558"/>
                    </a:lnTo>
                    <a:lnTo>
                      <a:pt x="2342071" y="966879"/>
                    </a:lnTo>
                    <a:cubicBezTo>
                      <a:pt x="2363713" y="960295"/>
                      <a:pt x="2378769" y="940544"/>
                      <a:pt x="2378769" y="917971"/>
                    </a:cubicBezTo>
                    <a:cubicBezTo>
                      <a:pt x="2378769" y="889755"/>
                      <a:pt x="2355244" y="866241"/>
                      <a:pt x="2327015" y="866241"/>
                    </a:cubicBezTo>
                    <a:cubicBezTo>
                      <a:pt x="2298786" y="866241"/>
                      <a:pt x="2275262" y="889755"/>
                      <a:pt x="2275262" y="917971"/>
                    </a:cubicBezTo>
                    <a:cubicBezTo>
                      <a:pt x="2275262" y="941485"/>
                      <a:pt x="2290317" y="960295"/>
                      <a:pt x="2311960" y="966879"/>
                    </a:cubicBezTo>
                    <a:lnTo>
                      <a:pt x="2311960" y="1782331"/>
                    </a:lnTo>
                    <a:lnTo>
                      <a:pt x="2173637" y="1920591"/>
                    </a:lnTo>
                    <a:lnTo>
                      <a:pt x="2173637" y="2483977"/>
                    </a:lnTo>
                    <a:lnTo>
                      <a:pt x="1954392" y="2264830"/>
                    </a:lnTo>
                    <a:lnTo>
                      <a:pt x="1954392" y="2041921"/>
                    </a:lnTo>
                    <a:lnTo>
                      <a:pt x="1514959" y="1602687"/>
                    </a:lnTo>
                    <a:lnTo>
                      <a:pt x="1514959" y="1421162"/>
                    </a:lnTo>
                    <a:cubicBezTo>
                      <a:pt x="1541307" y="1418340"/>
                      <a:pt x="1562008" y="1396708"/>
                      <a:pt x="1562008" y="1370373"/>
                    </a:cubicBezTo>
                    <a:cubicBezTo>
                      <a:pt x="1562008" y="1342156"/>
                      <a:pt x="1538484" y="1318643"/>
                      <a:pt x="1510254" y="1318643"/>
                    </a:cubicBezTo>
                    <a:cubicBezTo>
                      <a:pt x="1482025" y="1318643"/>
                      <a:pt x="1458501" y="1342156"/>
                      <a:pt x="1458501" y="1370373"/>
                    </a:cubicBezTo>
                    <a:cubicBezTo>
                      <a:pt x="1458501" y="1396708"/>
                      <a:pt x="1479203" y="1419281"/>
                      <a:pt x="1505550" y="1421162"/>
                    </a:cubicBezTo>
                    <a:lnTo>
                      <a:pt x="1505550" y="1607390"/>
                    </a:lnTo>
                    <a:lnTo>
                      <a:pt x="1944982" y="2046624"/>
                    </a:lnTo>
                    <a:lnTo>
                      <a:pt x="1944982" y="2269533"/>
                    </a:lnTo>
                    <a:lnTo>
                      <a:pt x="2173637" y="2498085"/>
                    </a:lnTo>
                    <a:lnTo>
                      <a:pt x="2173637" y="2703123"/>
                    </a:lnTo>
                    <a:lnTo>
                      <a:pt x="1915812" y="2444474"/>
                    </a:lnTo>
                    <a:lnTo>
                      <a:pt x="1915812" y="2175478"/>
                    </a:lnTo>
                    <a:lnTo>
                      <a:pt x="1386988" y="1646893"/>
                    </a:lnTo>
                    <a:lnTo>
                      <a:pt x="1386988" y="1396708"/>
                    </a:lnTo>
                    <a:lnTo>
                      <a:pt x="939087" y="949009"/>
                    </a:lnTo>
                    <a:lnTo>
                      <a:pt x="269117" y="949009"/>
                    </a:lnTo>
                    <a:lnTo>
                      <a:pt x="66809" y="746792"/>
                    </a:lnTo>
                    <a:lnTo>
                      <a:pt x="66809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054"/>
                      <a:pt x="36698" y="100638"/>
                    </a:cubicBezTo>
                    <a:lnTo>
                      <a:pt x="36698" y="759019"/>
                    </a:lnTo>
                    <a:lnTo>
                      <a:pt x="256884" y="979106"/>
                    </a:lnTo>
                    <a:lnTo>
                      <a:pt x="926854" y="979106"/>
                    </a:lnTo>
                    <a:lnTo>
                      <a:pt x="1356877" y="1408935"/>
                    </a:lnTo>
                    <a:lnTo>
                      <a:pt x="1356877" y="1659120"/>
                    </a:lnTo>
                    <a:lnTo>
                      <a:pt x="1885701" y="2187705"/>
                    </a:lnTo>
                    <a:lnTo>
                      <a:pt x="1885701" y="2456701"/>
                    </a:lnTo>
                    <a:lnTo>
                      <a:pt x="2173637" y="2744508"/>
                    </a:lnTo>
                    <a:lnTo>
                      <a:pt x="2173637" y="2964595"/>
                    </a:lnTo>
                    <a:lnTo>
                      <a:pt x="1856531" y="2647631"/>
                    </a:lnTo>
                    <a:lnTo>
                      <a:pt x="1856531" y="2332549"/>
                    </a:lnTo>
                    <a:lnTo>
                      <a:pt x="1257134" y="1713671"/>
                    </a:lnTo>
                    <a:lnTo>
                      <a:pt x="1257134" y="1397648"/>
                    </a:lnTo>
                    <a:lnTo>
                      <a:pt x="1050121" y="1397648"/>
                    </a:lnTo>
                    <a:lnTo>
                      <a:pt x="933441" y="1281021"/>
                    </a:lnTo>
                    <a:lnTo>
                      <a:pt x="933441" y="1078804"/>
                    </a:lnTo>
                    <a:lnTo>
                      <a:pt x="105388" y="1078804"/>
                    </a:lnTo>
                    <a:cubicBezTo>
                      <a:pt x="102566" y="1052469"/>
                      <a:pt x="80923" y="1031777"/>
                      <a:pt x="54576" y="1031777"/>
                    </a:cubicBezTo>
                    <a:cubicBezTo>
                      <a:pt x="26347" y="1031777"/>
                      <a:pt x="2823" y="1055290"/>
                      <a:pt x="2823" y="1083507"/>
                    </a:cubicBezTo>
                    <a:cubicBezTo>
                      <a:pt x="2823" y="1111723"/>
                      <a:pt x="26347" y="1135237"/>
                      <a:pt x="54576" y="1135237"/>
                    </a:cubicBezTo>
                    <a:cubicBezTo>
                      <a:pt x="80923" y="1135237"/>
                      <a:pt x="103507" y="1114545"/>
                      <a:pt x="105388" y="1088209"/>
                    </a:cubicBezTo>
                    <a:lnTo>
                      <a:pt x="924031" y="1088209"/>
                    </a:lnTo>
                    <a:lnTo>
                      <a:pt x="924031" y="1283842"/>
                    </a:lnTo>
                    <a:lnTo>
                      <a:pt x="1046357" y="1406113"/>
                    </a:lnTo>
                    <a:lnTo>
                      <a:pt x="1247724" y="1406113"/>
                    </a:lnTo>
                    <a:lnTo>
                      <a:pt x="1247724" y="1715552"/>
                    </a:lnTo>
                    <a:lnTo>
                      <a:pt x="1847121" y="2334430"/>
                    </a:lnTo>
                    <a:lnTo>
                      <a:pt x="1847121" y="2649513"/>
                    </a:lnTo>
                    <a:lnTo>
                      <a:pt x="2174578" y="2976822"/>
                    </a:lnTo>
                    <a:lnTo>
                      <a:pt x="2174578" y="3078401"/>
                    </a:lnTo>
                    <a:lnTo>
                      <a:pt x="1791604" y="2695599"/>
                    </a:lnTo>
                    <a:lnTo>
                      <a:pt x="1791604" y="2381457"/>
                    </a:lnTo>
                    <a:lnTo>
                      <a:pt x="1185620" y="1775747"/>
                    </a:lnTo>
                    <a:lnTo>
                      <a:pt x="1185620" y="1592341"/>
                    </a:lnTo>
                    <a:lnTo>
                      <a:pt x="999309" y="1592341"/>
                    </a:lnTo>
                    <a:lnTo>
                      <a:pt x="761244" y="1354383"/>
                    </a:lnTo>
                    <a:lnTo>
                      <a:pt x="761244" y="1144642"/>
                    </a:lnTo>
                    <a:lnTo>
                      <a:pt x="243711" y="1144642"/>
                    </a:lnTo>
                    <a:cubicBezTo>
                      <a:pt x="240888" y="1118307"/>
                      <a:pt x="219246" y="1097615"/>
                      <a:pt x="192899" y="1097615"/>
                    </a:cubicBezTo>
                    <a:cubicBezTo>
                      <a:pt x="164669" y="1097615"/>
                      <a:pt x="141145" y="1121129"/>
                      <a:pt x="141145" y="1149345"/>
                    </a:cubicBezTo>
                    <a:cubicBezTo>
                      <a:pt x="141145" y="1177561"/>
                      <a:pt x="164669" y="1201075"/>
                      <a:pt x="192899" y="1201075"/>
                    </a:cubicBezTo>
                    <a:cubicBezTo>
                      <a:pt x="219246" y="1201075"/>
                      <a:pt x="241829" y="1180383"/>
                      <a:pt x="243711" y="1154048"/>
                    </a:cubicBezTo>
                    <a:lnTo>
                      <a:pt x="750893" y="1154048"/>
                    </a:lnTo>
                    <a:lnTo>
                      <a:pt x="750893" y="1358146"/>
                    </a:lnTo>
                    <a:lnTo>
                      <a:pt x="994604" y="1601746"/>
                    </a:lnTo>
                    <a:lnTo>
                      <a:pt x="1174329" y="1601746"/>
                    </a:lnTo>
                    <a:lnTo>
                      <a:pt x="1174329" y="1779509"/>
                    </a:lnTo>
                    <a:lnTo>
                      <a:pt x="1780313" y="2385220"/>
                    </a:lnTo>
                    <a:lnTo>
                      <a:pt x="1780313" y="2699361"/>
                    </a:lnTo>
                    <a:lnTo>
                      <a:pt x="2172696" y="3091568"/>
                    </a:lnTo>
                    <a:lnTo>
                      <a:pt x="2172696" y="3363385"/>
                    </a:lnTo>
                    <a:lnTo>
                      <a:pt x="2368418" y="3559018"/>
                    </a:lnTo>
                    <a:lnTo>
                      <a:pt x="2368418" y="3711387"/>
                    </a:lnTo>
                    <a:lnTo>
                      <a:pt x="2428640" y="3771581"/>
                    </a:lnTo>
                    <a:lnTo>
                      <a:pt x="2428640" y="4562579"/>
                    </a:lnTo>
                    <a:lnTo>
                      <a:pt x="2458751" y="4562579"/>
                    </a:lnTo>
                    <a:lnTo>
                      <a:pt x="2458751" y="3800738"/>
                    </a:lnTo>
                    <a:lnTo>
                      <a:pt x="2513327" y="3855290"/>
                    </a:lnTo>
                    <a:lnTo>
                      <a:pt x="2513327" y="4562579"/>
                    </a:lnTo>
                    <a:lnTo>
                      <a:pt x="2523678" y="4562579"/>
                    </a:lnTo>
                    <a:lnTo>
                      <a:pt x="2523678" y="3865636"/>
                    </a:lnTo>
                    <a:lnTo>
                      <a:pt x="2550966" y="3892911"/>
                    </a:lnTo>
                    <a:lnTo>
                      <a:pt x="2550966" y="4563519"/>
                    </a:lnTo>
                    <a:lnTo>
                      <a:pt x="2561316" y="4563519"/>
                    </a:lnTo>
                    <a:lnTo>
                      <a:pt x="2561316" y="3889149"/>
                    </a:lnTo>
                    <a:lnTo>
                      <a:pt x="2524619" y="3852468"/>
                    </a:lnTo>
                    <a:lnTo>
                      <a:pt x="2524619" y="3614511"/>
                    </a:lnTo>
                    <a:close/>
                    <a:moveTo>
                      <a:pt x="2430522" y="1945986"/>
                    </a:moveTo>
                    <a:cubicBezTo>
                      <a:pt x="2430522" y="1923412"/>
                      <a:pt x="2449341" y="1904602"/>
                      <a:pt x="2471924" y="1904602"/>
                    </a:cubicBezTo>
                    <a:cubicBezTo>
                      <a:pt x="2494508" y="1904602"/>
                      <a:pt x="2513327" y="1923412"/>
                      <a:pt x="2513327" y="1945986"/>
                    </a:cubicBezTo>
                    <a:cubicBezTo>
                      <a:pt x="2513327" y="1968559"/>
                      <a:pt x="2494508" y="1987369"/>
                      <a:pt x="2471924" y="1987369"/>
                    </a:cubicBezTo>
                    <a:cubicBezTo>
                      <a:pt x="2449341" y="1987369"/>
                      <a:pt x="2430522" y="1968559"/>
                      <a:pt x="2430522" y="1945986"/>
                    </a:cubicBezTo>
                    <a:close/>
                    <a:moveTo>
                      <a:pt x="53635" y="1126772"/>
                    </a:moveTo>
                    <a:cubicBezTo>
                      <a:pt x="31052" y="1126772"/>
                      <a:pt x="12233" y="1107961"/>
                      <a:pt x="12233" y="1085388"/>
                    </a:cubicBezTo>
                    <a:cubicBezTo>
                      <a:pt x="12233" y="1062815"/>
                      <a:pt x="31052" y="1044004"/>
                      <a:pt x="53635" y="1044004"/>
                    </a:cubicBezTo>
                    <a:cubicBezTo>
                      <a:pt x="76218" y="1044004"/>
                      <a:pt x="95038" y="1062815"/>
                      <a:pt x="95038" y="1085388"/>
                    </a:cubicBezTo>
                    <a:cubicBezTo>
                      <a:pt x="95979" y="1107961"/>
                      <a:pt x="77159" y="1126772"/>
                      <a:pt x="53635" y="1126772"/>
                    </a:cubicBezTo>
                    <a:close/>
                    <a:moveTo>
                      <a:pt x="192899" y="1192610"/>
                    </a:moveTo>
                    <a:cubicBezTo>
                      <a:pt x="170315" y="1192610"/>
                      <a:pt x="151496" y="1173799"/>
                      <a:pt x="151496" y="1151226"/>
                    </a:cubicBezTo>
                    <a:cubicBezTo>
                      <a:pt x="151496" y="1128653"/>
                      <a:pt x="170315" y="1109842"/>
                      <a:pt x="192899" y="1109842"/>
                    </a:cubicBezTo>
                    <a:cubicBezTo>
                      <a:pt x="215482" y="1109842"/>
                      <a:pt x="234301" y="1128653"/>
                      <a:pt x="234301" y="1151226"/>
                    </a:cubicBezTo>
                    <a:cubicBezTo>
                      <a:pt x="235242" y="1173799"/>
                      <a:pt x="216423" y="1192610"/>
                      <a:pt x="192899" y="1192610"/>
                    </a:cubicBezTo>
                    <a:close/>
                    <a:moveTo>
                      <a:pt x="2379709" y="3711387"/>
                    </a:moveTo>
                    <a:lnTo>
                      <a:pt x="2379709" y="3573127"/>
                    </a:lnTo>
                    <a:lnTo>
                      <a:pt x="2429581" y="3622976"/>
                    </a:lnTo>
                    <a:lnTo>
                      <a:pt x="2429581" y="3761235"/>
                    </a:lnTo>
                    <a:lnTo>
                      <a:pt x="2379709" y="3711387"/>
                    </a:lnTo>
                    <a:close/>
                    <a:moveTo>
                      <a:pt x="2459692" y="3790392"/>
                    </a:moveTo>
                    <a:lnTo>
                      <a:pt x="2459692" y="3609808"/>
                    </a:lnTo>
                    <a:lnTo>
                      <a:pt x="2379709" y="3529862"/>
                    </a:lnTo>
                    <a:lnTo>
                      <a:pt x="2379709" y="3483775"/>
                    </a:lnTo>
                    <a:lnTo>
                      <a:pt x="2514268" y="3618273"/>
                    </a:lnTo>
                    <a:lnTo>
                      <a:pt x="2514268" y="3844944"/>
                    </a:lnTo>
                    <a:lnTo>
                      <a:pt x="2459692" y="379039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24"/>
              <p:cNvSpPr/>
              <p:nvPr/>
            </p:nvSpPr>
            <p:spPr>
              <a:xfrm>
                <a:off x="5111522" y="4231932"/>
                <a:ext cx="342512" cy="1551897"/>
              </a:xfrm>
              <a:custGeom>
                <a:rect b="b" l="l" r="r" t="t"/>
                <a:pathLst>
                  <a:path extrusionOk="0" h="1551897" w="342512">
                    <a:moveTo>
                      <a:pt x="294523" y="821095"/>
                    </a:moveTo>
                    <a:lnTo>
                      <a:pt x="294523" y="653678"/>
                    </a:lnTo>
                    <a:lnTo>
                      <a:pt x="56458" y="415721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419483"/>
                    </a:lnTo>
                    <a:lnTo>
                      <a:pt x="285113" y="657440"/>
                    </a:lnTo>
                    <a:lnTo>
                      <a:pt x="285113" y="821095"/>
                    </a:lnTo>
                    <a:cubicBezTo>
                      <a:pt x="258766" y="823917"/>
                      <a:pt x="238065" y="845549"/>
                      <a:pt x="238065" y="871884"/>
                    </a:cubicBezTo>
                    <a:cubicBezTo>
                      <a:pt x="238065" y="898220"/>
                      <a:pt x="258766" y="920793"/>
                      <a:pt x="285113" y="922674"/>
                    </a:cubicBezTo>
                    <a:lnTo>
                      <a:pt x="285113" y="1025193"/>
                    </a:lnTo>
                    <a:lnTo>
                      <a:pt x="111034" y="1199194"/>
                    </a:lnTo>
                    <a:lnTo>
                      <a:pt x="111034" y="1551898"/>
                    </a:lnTo>
                    <a:lnTo>
                      <a:pt x="121385" y="1551898"/>
                    </a:lnTo>
                    <a:lnTo>
                      <a:pt x="121385" y="1203896"/>
                    </a:lnTo>
                    <a:lnTo>
                      <a:pt x="295464" y="1029896"/>
                    </a:lnTo>
                    <a:lnTo>
                      <a:pt x="295464" y="923614"/>
                    </a:lnTo>
                    <a:cubicBezTo>
                      <a:pt x="321811" y="920793"/>
                      <a:pt x="342513" y="899160"/>
                      <a:pt x="342513" y="872825"/>
                    </a:cubicBezTo>
                    <a:cubicBezTo>
                      <a:pt x="342513" y="846490"/>
                      <a:pt x="320870" y="822976"/>
                      <a:pt x="294523" y="821095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4054"/>
                      <a:pt x="10351" y="75244"/>
                      <a:pt x="10351" y="51730"/>
                    </a:cubicBezTo>
                    <a:close/>
                    <a:moveTo>
                      <a:pt x="289818" y="914209"/>
                    </a:moveTo>
                    <a:cubicBezTo>
                      <a:pt x="267235" y="914209"/>
                      <a:pt x="248416" y="895398"/>
                      <a:pt x="248416" y="872825"/>
                    </a:cubicBezTo>
                    <a:cubicBezTo>
                      <a:pt x="248416" y="850252"/>
                      <a:pt x="267235" y="831441"/>
                      <a:pt x="289818" y="831441"/>
                    </a:cubicBezTo>
                    <a:cubicBezTo>
                      <a:pt x="312401" y="831441"/>
                      <a:pt x="331221" y="850252"/>
                      <a:pt x="331221" y="872825"/>
                    </a:cubicBezTo>
                    <a:cubicBezTo>
                      <a:pt x="331221" y="895398"/>
                      <a:pt x="312401" y="914209"/>
                      <a:pt x="289818" y="9142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24"/>
              <p:cNvSpPr/>
              <p:nvPr/>
            </p:nvSpPr>
            <p:spPr>
              <a:xfrm>
                <a:off x="3924961" y="2316044"/>
                <a:ext cx="426258" cy="433590"/>
              </a:xfrm>
              <a:custGeom>
                <a:rect b="b" l="l" r="r" t="t"/>
                <a:pathLst>
                  <a:path extrusionOk="0" h="433590" w="426258">
                    <a:moveTo>
                      <a:pt x="103507" y="51730"/>
                    </a:move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8065"/>
                      <a:pt x="20701" y="100638"/>
                      <a:pt x="47048" y="102519"/>
                    </a:cubicBezTo>
                    <a:lnTo>
                      <a:pt x="47048" y="217266"/>
                    </a:lnTo>
                    <a:lnTo>
                      <a:pt x="216423" y="386564"/>
                    </a:lnTo>
                    <a:lnTo>
                      <a:pt x="323693" y="386564"/>
                    </a:lnTo>
                    <a:cubicBezTo>
                      <a:pt x="326516" y="412899"/>
                      <a:pt x="348158" y="433591"/>
                      <a:pt x="374506" y="433591"/>
                    </a:cubicBezTo>
                    <a:cubicBezTo>
                      <a:pt x="402735" y="433591"/>
                      <a:pt x="426259" y="410077"/>
                      <a:pt x="426259" y="381861"/>
                    </a:cubicBezTo>
                    <a:cubicBezTo>
                      <a:pt x="426259" y="353645"/>
                      <a:pt x="402735" y="330131"/>
                      <a:pt x="374506" y="330131"/>
                    </a:cubicBezTo>
                    <a:cubicBezTo>
                      <a:pt x="348158" y="330131"/>
                      <a:pt x="325575" y="350823"/>
                      <a:pt x="323693" y="377158"/>
                    </a:cubicBezTo>
                    <a:lnTo>
                      <a:pt x="220187" y="377158"/>
                    </a:lnTo>
                    <a:lnTo>
                      <a:pt x="56458" y="213503"/>
                    </a:lnTo>
                    <a:lnTo>
                      <a:pt x="56458" y="102519"/>
                    </a:lnTo>
                    <a:cubicBezTo>
                      <a:pt x="82805" y="99698"/>
                      <a:pt x="103507" y="78065"/>
                      <a:pt x="103507" y="51730"/>
                    </a:cubicBezTo>
                    <a:close/>
                    <a:moveTo>
                      <a:pt x="374506" y="339536"/>
                    </a:moveTo>
                    <a:cubicBezTo>
                      <a:pt x="397089" y="339536"/>
                      <a:pt x="415908" y="358347"/>
                      <a:pt x="415908" y="380920"/>
                    </a:cubicBezTo>
                    <a:cubicBezTo>
                      <a:pt x="415908" y="403493"/>
                      <a:pt x="397089" y="422304"/>
                      <a:pt x="374506" y="422304"/>
                    </a:cubicBezTo>
                    <a:cubicBezTo>
                      <a:pt x="351922" y="422304"/>
                      <a:pt x="333103" y="403493"/>
                      <a:pt x="333103" y="380920"/>
                    </a:cubicBezTo>
                    <a:cubicBezTo>
                      <a:pt x="333103" y="358347"/>
                      <a:pt x="351922" y="339536"/>
                      <a:pt x="374506" y="339536"/>
                    </a:cubicBezTo>
                    <a:close/>
                    <a:moveTo>
                      <a:pt x="10351" y="51730"/>
                    </a:moveTo>
                    <a:cubicBezTo>
                      <a:pt x="10351" y="29157"/>
                      <a:pt x="29170" y="10346"/>
                      <a:pt x="51753" y="10346"/>
                    </a:cubicBezTo>
                    <a:cubicBezTo>
                      <a:pt x="74336" y="10346"/>
                      <a:pt x="93156" y="29157"/>
                      <a:pt x="93156" y="51730"/>
                    </a:cubicBezTo>
                    <a:cubicBezTo>
                      <a:pt x="93156" y="74303"/>
                      <a:pt x="74336" y="93114"/>
                      <a:pt x="51753" y="93114"/>
                    </a:cubicBezTo>
                    <a:cubicBezTo>
                      <a:pt x="29170" y="93114"/>
                      <a:pt x="10351" y="74303"/>
                      <a:pt x="10351" y="517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24"/>
              <p:cNvSpPr/>
              <p:nvPr/>
            </p:nvSpPr>
            <p:spPr>
              <a:xfrm>
                <a:off x="4998606" y="4230991"/>
                <a:ext cx="304873" cy="1552838"/>
              </a:xfrm>
              <a:custGeom>
                <a:rect b="b" l="l" r="r" t="t"/>
                <a:pathLst>
                  <a:path extrusionOk="0" h="1552838" w="304873">
                    <a:moveTo>
                      <a:pt x="304874" y="649916"/>
                    </a:moveTo>
                    <a:lnTo>
                      <a:pt x="67750" y="411958"/>
                    </a:lnTo>
                    <a:lnTo>
                      <a:pt x="67750" y="100638"/>
                    </a:lnTo>
                    <a:cubicBezTo>
                      <a:pt x="88451" y="94054"/>
                      <a:pt x="103507" y="74303"/>
                      <a:pt x="103507" y="51730"/>
                    </a:cubicBezTo>
                    <a:cubicBezTo>
                      <a:pt x="103507" y="23514"/>
                      <a:pt x="79982" y="0"/>
                      <a:pt x="51753" y="0"/>
                    </a:cubicBezTo>
                    <a:cubicBezTo>
                      <a:pt x="23524" y="0"/>
                      <a:pt x="0" y="23514"/>
                      <a:pt x="0" y="51730"/>
                    </a:cubicBezTo>
                    <a:cubicBezTo>
                      <a:pt x="0" y="75244"/>
                      <a:pt x="15996" y="94995"/>
                      <a:pt x="37639" y="101579"/>
                    </a:cubicBezTo>
                    <a:lnTo>
                      <a:pt x="37639" y="424185"/>
                    </a:lnTo>
                    <a:lnTo>
                      <a:pt x="274763" y="662143"/>
                    </a:lnTo>
                    <a:lnTo>
                      <a:pt x="274763" y="1022371"/>
                    </a:lnTo>
                    <a:lnTo>
                      <a:pt x="100683" y="1196372"/>
                    </a:lnTo>
                    <a:lnTo>
                      <a:pt x="100683" y="1552838"/>
                    </a:lnTo>
                    <a:lnTo>
                      <a:pt x="130795" y="1552838"/>
                    </a:lnTo>
                    <a:lnTo>
                      <a:pt x="130795" y="1208599"/>
                    </a:lnTo>
                    <a:lnTo>
                      <a:pt x="304874" y="1034598"/>
                    </a:lnTo>
                    <a:lnTo>
                      <a:pt x="304874" y="64991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24"/>
              <p:cNvSpPr/>
              <p:nvPr/>
            </p:nvSpPr>
            <p:spPr>
              <a:xfrm>
                <a:off x="5165157" y="5440531"/>
                <a:ext cx="10350" cy="343298"/>
              </a:xfrm>
              <a:custGeom>
                <a:rect b="b" l="l" r="r" t="t"/>
                <a:pathLst>
                  <a:path extrusionOk="0" h="343298" w="10350">
                    <a:moveTo>
                      <a:pt x="0" y="0"/>
                    </a:moveTo>
                    <a:lnTo>
                      <a:pt x="10351" y="0"/>
                    </a:lnTo>
                    <a:lnTo>
                      <a:pt x="10351" y="343299"/>
                    </a:lnTo>
                    <a:lnTo>
                      <a:pt x="0" y="3432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24"/>
              <p:cNvSpPr/>
              <p:nvPr/>
            </p:nvSpPr>
            <p:spPr>
              <a:xfrm>
                <a:off x="5113404" y="4777447"/>
                <a:ext cx="132676" cy="568088"/>
              </a:xfrm>
              <a:custGeom>
                <a:rect b="b" l="l" r="r" t="t"/>
                <a:pathLst>
                  <a:path extrusionOk="0" h="568088" w="132676">
                    <a:moveTo>
                      <a:pt x="7528" y="560564"/>
                    </a:moveTo>
                    <a:lnTo>
                      <a:pt x="14115" y="568089"/>
                    </a:lnTo>
                    <a:lnTo>
                      <a:pt x="132677" y="449580"/>
                    </a:lnTo>
                    <a:lnTo>
                      <a:pt x="132677" y="126973"/>
                    </a:lnTo>
                    <a:lnTo>
                      <a:pt x="6587" y="0"/>
                    </a:lnTo>
                    <a:lnTo>
                      <a:pt x="0" y="7525"/>
                    </a:lnTo>
                    <a:lnTo>
                      <a:pt x="123267" y="130736"/>
                    </a:lnTo>
                    <a:lnTo>
                      <a:pt x="123267" y="4458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81" name="Google Shape;581;p24"/>
          <p:cNvGrpSpPr/>
          <p:nvPr/>
        </p:nvGrpSpPr>
        <p:grpSpPr>
          <a:xfrm flipH="1">
            <a:off x="0" y="3003499"/>
            <a:ext cx="2342225" cy="2151625"/>
            <a:chOff x="619225" y="-129900"/>
            <a:chExt cx="2342225" cy="2151625"/>
          </a:xfrm>
        </p:grpSpPr>
        <p:sp>
          <p:nvSpPr>
            <p:cNvPr id="582" name="Google Shape;582;p24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4" name="Google Shape;584;p24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5" name="Google Shape;585;p24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sp>
        <p:nvSpPr>
          <p:cNvPr id="588" name="Google Shape;588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4"/>
          <p:cNvGrpSpPr/>
          <p:nvPr/>
        </p:nvGrpSpPr>
        <p:grpSpPr>
          <a:xfrm>
            <a:off x="6801775" y="3003275"/>
            <a:ext cx="2342225" cy="2151625"/>
            <a:chOff x="619225" y="-129900"/>
            <a:chExt cx="2342225" cy="2151625"/>
          </a:xfrm>
        </p:grpSpPr>
        <p:sp>
          <p:nvSpPr>
            <p:cNvPr id="61" name="Google Shape;61;p4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pic>
        <p:nvPicPr>
          <p:cNvPr id="67" name="Google Shape;67;p4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flipH="1" rot="-5400000">
            <a:off x="1419852" y="-1419862"/>
            <a:ext cx="5154898" cy="799462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4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9" name="Google Shape;69;p4"/>
          <p:cNvSpPr txBox="1"/>
          <p:nvPr>
            <p:ph idx="1" type="body"/>
          </p:nvPr>
        </p:nvSpPr>
        <p:spPr>
          <a:xfrm>
            <a:off x="720000" y="1043600"/>
            <a:ext cx="77040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3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70" name="Google Shape;70;p4"/>
          <p:cNvGrpSpPr/>
          <p:nvPr/>
        </p:nvGrpSpPr>
        <p:grpSpPr>
          <a:xfrm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71" name="Google Shape;71;p4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72" name="Google Shape;72;p4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" name="Google Shape;76;p4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77" name="Google Shape;77;p4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1" name="Google Shape;81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5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3005627" y="-1325624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" name="Google Shape;84;p5"/>
          <p:cNvGrpSpPr/>
          <p:nvPr/>
        </p:nvGrpSpPr>
        <p:grpSpPr>
          <a:xfrm>
            <a:off x="1" y="31625"/>
            <a:ext cx="9075852" cy="5111857"/>
            <a:chOff x="1" y="31625"/>
            <a:chExt cx="9075852" cy="5111857"/>
          </a:xfrm>
        </p:grpSpPr>
        <p:grpSp>
          <p:nvGrpSpPr>
            <p:cNvPr id="85" name="Google Shape;85;p5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86" name="Google Shape;86;p5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92" name="Google Shape;92;p5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93" name="Google Shape;93;p5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subTitle"/>
          </p:nvPr>
        </p:nvSpPr>
        <p:spPr>
          <a:xfrm>
            <a:off x="5117876" y="2421750"/>
            <a:ext cx="2535300" cy="14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subTitle"/>
          </p:nvPr>
        </p:nvSpPr>
        <p:spPr>
          <a:xfrm>
            <a:off x="1490823" y="1771900"/>
            <a:ext cx="25353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8" name="Google Shape;98;p5"/>
          <p:cNvSpPr txBox="1"/>
          <p:nvPr>
            <p:ph idx="3" type="subTitle"/>
          </p:nvPr>
        </p:nvSpPr>
        <p:spPr>
          <a:xfrm>
            <a:off x="5117877" y="1771900"/>
            <a:ext cx="2535300" cy="466200"/>
          </a:xfrm>
          <a:prstGeom prst="rect">
            <a:avLst/>
          </a:prstGeom>
          <a:solidFill>
            <a:srgbClr val="FFFFFF">
              <a:alpha val="3165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99" name="Google Shape;99;p5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100" name="Google Shape;100;p5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101" name="Google Shape;101;p5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5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5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" name="Google Shape;105;p5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106" name="Google Shape;106;p5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5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5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0" name="Google Shape;110;p5"/>
          <p:cNvSpPr txBox="1"/>
          <p:nvPr>
            <p:ph idx="4" type="subTitle"/>
          </p:nvPr>
        </p:nvSpPr>
        <p:spPr>
          <a:xfrm>
            <a:off x="1490825" y="2421750"/>
            <a:ext cx="2535300" cy="14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6"/>
          <p:cNvPicPr preferRelativeResize="0"/>
          <p:nvPr/>
        </p:nvPicPr>
        <p:blipFill rotWithShape="1">
          <a:blip r:embed="rId2">
            <a:alphaModFix/>
          </a:blip>
          <a:srcRect b="0" l="17757" r="17763" t="0"/>
          <a:stretch/>
        </p:blipFill>
        <p:spPr>
          <a:xfrm rot="5400000">
            <a:off x="3005627" y="-1325624"/>
            <a:ext cx="4812749" cy="74639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6"/>
          <p:cNvGrpSpPr/>
          <p:nvPr/>
        </p:nvGrpSpPr>
        <p:grpSpPr>
          <a:xfrm>
            <a:off x="1" y="31625"/>
            <a:ext cx="9075852" cy="5111857"/>
            <a:chOff x="1" y="31625"/>
            <a:chExt cx="9075852" cy="5111857"/>
          </a:xfrm>
        </p:grpSpPr>
        <p:grpSp>
          <p:nvGrpSpPr>
            <p:cNvPr id="115" name="Google Shape;115;p6"/>
            <p:cNvGrpSpPr/>
            <p:nvPr/>
          </p:nvGrpSpPr>
          <p:grpSpPr>
            <a:xfrm>
              <a:off x="1" y="3135825"/>
              <a:ext cx="2185530" cy="2007657"/>
              <a:chOff x="619225" y="-129900"/>
              <a:chExt cx="2342225" cy="2151599"/>
            </a:xfrm>
          </p:grpSpPr>
          <p:sp>
            <p:nvSpPr>
              <p:cNvPr id="116" name="Google Shape;116;p6"/>
              <p:cNvSpPr/>
              <p:nvPr/>
            </p:nvSpPr>
            <p:spPr>
              <a:xfrm>
                <a:off x="1290608" y="251394"/>
                <a:ext cx="290100" cy="290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17" name="Google Shape;117;p6"/>
              <p:cNvSpPr/>
              <p:nvPr/>
            </p:nvSpPr>
            <p:spPr>
              <a:xfrm>
                <a:off x="1803693" y="349658"/>
                <a:ext cx="442800" cy="4431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18" name="Google Shape;118;p6"/>
              <p:cNvSpPr/>
              <p:nvPr/>
            </p:nvSpPr>
            <p:spPr>
              <a:xfrm rot="5400000">
                <a:off x="926950" y="861900"/>
                <a:ext cx="969300" cy="9693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19" name="Google Shape;119;p6"/>
              <p:cNvSpPr/>
              <p:nvPr/>
            </p:nvSpPr>
            <p:spPr>
              <a:xfrm rot="5400000">
                <a:off x="619375" y="53485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1691805" y="861899"/>
                <a:ext cx="1159800" cy="11598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21" name="Google Shape;121;p6"/>
              <p:cNvSpPr/>
              <p:nvPr/>
            </p:nvSpPr>
            <p:spPr>
              <a:xfrm>
                <a:off x="2290350" y="-129900"/>
                <a:ext cx="671100" cy="671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  <p:grpSp>
          <p:nvGrpSpPr>
            <p:cNvPr id="122" name="Google Shape;122;p6"/>
            <p:cNvGrpSpPr/>
            <p:nvPr/>
          </p:nvGrpSpPr>
          <p:grpSpPr>
            <a:xfrm>
              <a:off x="8106597" y="31625"/>
              <a:ext cx="969256" cy="764700"/>
              <a:chOff x="8106597" y="31625"/>
              <a:chExt cx="969256" cy="764700"/>
            </a:xfrm>
          </p:grpSpPr>
          <p:sp>
            <p:nvSpPr>
              <p:cNvPr id="123" name="Google Shape;123;p6"/>
              <p:cNvSpPr/>
              <p:nvPr/>
            </p:nvSpPr>
            <p:spPr>
              <a:xfrm>
                <a:off x="8662753" y="31625"/>
                <a:ext cx="413100" cy="4134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  <p:sp>
            <p:nvSpPr>
              <p:cNvPr id="124" name="Google Shape;124;p6"/>
              <p:cNvSpPr/>
              <p:nvPr/>
            </p:nvSpPr>
            <p:spPr>
              <a:xfrm>
                <a:off x="8106597" y="31625"/>
                <a:ext cx="764400" cy="764700"/>
              </a:xfrm>
              <a:prstGeom prst="ellipse">
                <a:avLst/>
              </a:prstGeom>
              <a:solidFill>
                <a:srgbClr val="FFFFFF">
                  <a:alpha val="29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Assistant"/>
                  <a:ea typeface="Assistant"/>
                  <a:cs typeface="Assistant"/>
                  <a:sym typeface="Assistant"/>
                </a:endParaRPr>
              </a:p>
            </p:txBody>
          </p:sp>
        </p:grpSp>
      </p:grpSp>
      <p:grpSp>
        <p:nvGrpSpPr>
          <p:cNvPr id="125" name="Google Shape;125;p6"/>
          <p:cNvGrpSpPr/>
          <p:nvPr/>
        </p:nvGrpSpPr>
        <p:grpSpPr>
          <a:xfrm flipH="1" rot="10800000">
            <a:off x="142844" y="-10"/>
            <a:ext cx="8891235" cy="5142274"/>
            <a:chOff x="142844" y="-10"/>
            <a:chExt cx="8891235" cy="5142274"/>
          </a:xfrm>
        </p:grpSpPr>
        <p:grpSp>
          <p:nvGrpSpPr>
            <p:cNvPr id="126" name="Google Shape;126;p6"/>
            <p:cNvGrpSpPr/>
            <p:nvPr/>
          </p:nvGrpSpPr>
          <p:grpSpPr>
            <a:xfrm>
              <a:off x="8657969" y="2853715"/>
              <a:ext cx="376110" cy="2288549"/>
              <a:chOff x="4023762" y="1201499"/>
              <a:chExt cx="706840" cy="4300167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" name="Google Shape;131;p6"/>
            <p:cNvGrpSpPr/>
            <p:nvPr/>
          </p:nvGrpSpPr>
          <p:grpSpPr>
            <a:xfrm rot="10800000">
              <a:off x="142844" y="-10"/>
              <a:ext cx="376110" cy="2288549"/>
              <a:chOff x="4023762" y="1201499"/>
              <a:chExt cx="706840" cy="4300167"/>
            </a:xfrm>
          </p:grpSpPr>
          <p:sp>
            <p:nvSpPr>
              <p:cNvPr id="132" name="Google Shape;132;p6"/>
              <p:cNvSpPr/>
              <p:nvPr/>
            </p:nvSpPr>
            <p:spPr>
              <a:xfrm>
                <a:off x="4200664" y="1201499"/>
                <a:ext cx="529938" cy="4300166"/>
              </a:xfrm>
              <a:custGeom>
                <a:rect b="b" l="l" r="r" t="t"/>
                <a:pathLst>
                  <a:path extrusionOk="0" h="4300166" w="529938">
                    <a:moveTo>
                      <a:pt x="459193" y="1801142"/>
                    </a:moveTo>
                    <a:lnTo>
                      <a:pt x="459193" y="1540611"/>
                    </a:lnTo>
                    <a:lnTo>
                      <a:pt x="89392" y="1170977"/>
                    </a:lnTo>
                    <a:lnTo>
                      <a:pt x="89392" y="160833"/>
                    </a:lnTo>
                    <a:cubicBezTo>
                      <a:pt x="129854" y="157071"/>
                      <a:pt x="161847" y="123211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22271"/>
                      <a:pt x="31993" y="157071"/>
                      <a:pt x="72455" y="160833"/>
                    </a:cubicBezTo>
                    <a:lnTo>
                      <a:pt x="72455" y="1176621"/>
                    </a:lnTo>
                    <a:lnTo>
                      <a:pt x="442255" y="1546254"/>
                    </a:lnTo>
                    <a:lnTo>
                      <a:pt x="442255" y="1801142"/>
                    </a:lnTo>
                    <a:cubicBezTo>
                      <a:pt x="401794" y="1804904"/>
                      <a:pt x="369801" y="1838763"/>
                      <a:pt x="369801" y="1881088"/>
                    </a:cubicBezTo>
                    <a:cubicBezTo>
                      <a:pt x="369801" y="1922472"/>
                      <a:pt x="401794" y="1957272"/>
                      <a:pt x="442255" y="1961034"/>
                    </a:cubicBezTo>
                    <a:lnTo>
                      <a:pt x="442255" y="2120927"/>
                    </a:lnTo>
                    <a:lnTo>
                      <a:pt x="171256" y="2391803"/>
                    </a:lnTo>
                    <a:lnTo>
                      <a:pt x="171256" y="4300167"/>
                    </a:lnTo>
                    <a:lnTo>
                      <a:pt x="186312" y="4300167"/>
                    </a:lnTo>
                    <a:lnTo>
                      <a:pt x="186312" y="2397447"/>
                    </a:lnTo>
                    <a:lnTo>
                      <a:pt x="457311" y="2126570"/>
                    </a:lnTo>
                    <a:lnTo>
                      <a:pt x="457311" y="1960094"/>
                    </a:lnTo>
                    <a:cubicBezTo>
                      <a:pt x="497772" y="1956331"/>
                      <a:pt x="529765" y="1922472"/>
                      <a:pt x="529765" y="1880147"/>
                    </a:cubicBezTo>
                    <a:cubicBezTo>
                      <a:pt x="532588" y="1839704"/>
                      <a:pt x="500595" y="1804904"/>
                      <a:pt x="459193" y="1801142"/>
                    </a:cubicBezTo>
                    <a:close/>
                    <a:moveTo>
                      <a:pt x="15996" y="80887"/>
                    </a:moveTo>
                    <a:cubicBezTo>
                      <a:pt x="15996" y="45146"/>
                      <a:pt x="45167" y="15989"/>
                      <a:pt x="80923" y="15989"/>
                    </a:cubicBezTo>
                    <a:cubicBezTo>
                      <a:pt x="116680" y="15989"/>
                      <a:pt x="145850" y="45146"/>
                      <a:pt x="145850" y="80887"/>
                    </a:cubicBezTo>
                    <a:cubicBezTo>
                      <a:pt x="145850" y="116627"/>
                      <a:pt x="116680" y="145784"/>
                      <a:pt x="80923" y="145784"/>
                    </a:cubicBezTo>
                    <a:cubicBezTo>
                      <a:pt x="46107" y="146725"/>
                      <a:pt x="15996" y="117568"/>
                      <a:pt x="15996" y="80887"/>
                    </a:cubicBezTo>
                    <a:close/>
                    <a:moveTo>
                      <a:pt x="451665" y="1945986"/>
                    </a:moveTo>
                    <a:cubicBezTo>
                      <a:pt x="415908" y="1945986"/>
                      <a:pt x="386738" y="1916829"/>
                      <a:pt x="386738" y="1881088"/>
                    </a:cubicBezTo>
                    <a:cubicBezTo>
                      <a:pt x="386738" y="1845347"/>
                      <a:pt x="415908" y="1816190"/>
                      <a:pt x="451665" y="1816190"/>
                    </a:cubicBezTo>
                    <a:cubicBezTo>
                      <a:pt x="487422" y="1816190"/>
                      <a:pt x="516592" y="1845347"/>
                      <a:pt x="516592" y="1881088"/>
                    </a:cubicBezTo>
                    <a:cubicBezTo>
                      <a:pt x="516592" y="1916829"/>
                      <a:pt x="487422" y="1945986"/>
                      <a:pt x="451665" y="19459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4023762" y="1202440"/>
                <a:ext cx="477071" cy="4299226"/>
              </a:xfrm>
              <a:custGeom>
                <a:rect b="b" l="l" r="r" t="t"/>
                <a:pathLst>
                  <a:path extrusionOk="0" h="4299226" w="477071">
                    <a:moveTo>
                      <a:pt x="477071" y="1533087"/>
                    </a:moveTo>
                    <a:lnTo>
                      <a:pt x="106329" y="1163453"/>
                    </a:lnTo>
                    <a:lnTo>
                      <a:pt x="106329" y="157071"/>
                    </a:lnTo>
                    <a:cubicBezTo>
                      <a:pt x="138322" y="146725"/>
                      <a:pt x="161847" y="116627"/>
                      <a:pt x="161847" y="80887"/>
                    </a:cubicBezTo>
                    <a:cubicBezTo>
                      <a:pt x="161847" y="36681"/>
                      <a:pt x="126090" y="0"/>
                      <a:pt x="80923" y="0"/>
                    </a:cubicBezTo>
                    <a:cubicBezTo>
                      <a:pt x="36698" y="0"/>
                      <a:pt x="0" y="35741"/>
                      <a:pt x="0" y="80887"/>
                    </a:cubicBezTo>
                    <a:cubicBezTo>
                      <a:pt x="0" y="117568"/>
                      <a:pt x="25406" y="148606"/>
                      <a:pt x="59281" y="158011"/>
                    </a:cubicBezTo>
                    <a:lnTo>
                      <a:pt x="59281" y="1183204"/>
                    </a:lnTo>
                    <a:lnTo>
                      <a:pt x="429082" y="1552838"/>
                    </a:lnTo>
                    <a:lnTo>
                      <a:pt x="429082" y="2113402"/>
                    </a:lnTo>
                    <a:lnTo>
                      <a:pt x="158083" y="2384279"/>
                    </a:lnTo>
                    <a:lnTo>
                      <a:pt x="158083" y="4299227"/>
                    </a:lnTo>
                    <a:lnTo>
                      <a:pt x="204190" y="4299227"/>
                    </a:lnTo>
                    <a:lnTo>
                      <a:pt x="204190" y="2403090"/>
                    </a:lnTo>
                    <a:lnTo>
                      <a:pt x="475189" y="2132213"/>
                    </a:lnTo>
                    <a:lnTo>
                      <a:pt x="475189" y="15330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4284411" y="3606470"/>
                <a:ext cx="15055" cy="1895196"/>
              </a:xfrm>
              <a:custGeom>
                <a:rect b="b" l="l" r="r" t="t"/>
                <a:pathLst>
                  <a:path extrusionOk="0" h="1895196" w="15055">
                    <a:moveTo>
                      <a:pt x="0" y="0"/>
                    </a:moveTo>
                    <a:lnTo>
                      <a:pt x="15056" y="0"/>
                    </a:lnTo>
                    <a:lnTo>
                      <a:pt x="15056" y="1895196"/>
                    </a:lnTo>
                    <a:lnTo>
                      <a:pt x="0" y="18951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4203487" y="2574693"/>
                <a:ext cx="207953" cy="884111"/>
              </a:xfrm>
              <a:custGeom>
                <a:rect b="b" l="l" r="r" t="t"/>
                <a:pathLst>
                  <a:path extrusionOk="0" h="884111" w="207953">
                    <a:moveTo>
                      <a:pt x="12232" y="872825"/>
                    </a:moveTo>
                    <a:lnTo>
                      <a:pt x="23524" y="884111"/>
                    </a:lnTo>
                    <a:lnTo>
                      <a:pt x="207954" y="699765"/>
                    </a:lnTo>
                    <a:lnTo>
                      <a:pt x="207954" y="196574"/>
                    </a:lnTo>
                    <a:lnTo>
                      <a:pt x="11292" y="0"/>
                    </a:lnTo>
                    <a:lnTo>
                      <a:pt x="0" y="11286"/>
                    </a:lnTo>
                    <a:lnTo>
                      <a:pt x="192899" y="203158"/>
                    </a:lnTo>
                    <a:lnTo>
                      <a:pt x="192899" y="6931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6" name="Google Shape;136;p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7" name="Google Shape;137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7"/>
          <p:cNvPicPr preferRelativeResize="0"/>
          <p:nvPr/>
        </p:nvPicPr>
        <p:blipFill rotWithShape="1">
          <a:blip r:embed="rId2">
            <a:alphaModFix/>
          </a:blip>
          <a:srcRect b="8969" l="13602" r="9592" t="-28088"/>
          <a:stretch/>
        </p:blipFill>
        <p:spPr>
          <a:xfrm rot="5400000">
            <a:off x="1419852" y="-1425562"/>
            <a:ext cx="5154898" cy="7994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7"/>
          <p:cNvGrpSpPr/>
          <p:nvPr/>
        </p:nvGrpSpPr>
        <p:grpSpPr>
          <a:xfrm rot="10800000">
            <a:off x="155300" y="122800"/>
            <a:ext cx="2342225" cy="2151625"/>
            <a:chOff x="619225" y="-129900"/>
            <a:chExt cx="2342225" cy="2151625"/>
          </a:xfrm>
        </p:grpSpPr>
        <p:sp>
          <p:nvSpPr>
            <p:cNvPr id="141" name="Google Shape;141;p7"/>
            <p:cNvSpPr/>
            <p:nvPr/>
          </p:nvSpPr>
          <p:spPr>
            <a:xfrm>
              <a:off x="1513675" y="-129900"/>
              <a:ext cx="523200" cy="5232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1803700" y="121225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 rot="5400000">
              <a:off x="926950" y="861900"/>
              <a:ext cx="969300" cy="9693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 rot="5400000">
              <a:off x="619375" y="53485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1524692" y="792625"/>
              <a:ext cx="1229100" cy="12291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2290350" y="-129900"/>
              <a:ext cx="671100" cy="671400"/>
            </a:xfrm>
            <a:prstGeom prst="ellipse">
              <a:avLst/>
            </a:prstGeom>
            <a:solidFill>
              <a:srgbClr val="FFFFFF">
                <a:alpha val="29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Assistant"/>
                <a:ea typeface="Assistant"/>
                <a:cs typeface="Assistant"/>
                <a:sym typeface="Assistant"/>
              </a:endParaRPr>
            </a:p>
          </p:txBody>
        </p:sp>
      </p:grpSp>
      <p:sp>
        <p:nvSpPr>
          <p:cNvPr id="147" name="Google Shape;147;p7"/>
          <p:cNvSpPr txBox="1"/>
          <p:nvPr>
            <p:ph type="title"/>
          </p:nvPr>
        </p:nvSpPr>
        <p:spPr>
          <a:xfrm>
            <a:off x="4191700" y="788913"/>
            <a:ext cx="4237200" cy="10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8" name="Google Shape;148;p7"/>
          <p:cNvSpPr txBox="1"/>
          <p:nvPr>
            <p:ph idx="1" type="body"/>
          </p:nvPr>
        </p:nvSpPr>
        <p:spPr>
          <a:xfrm>
            <a:off x="4191700" y="2207788"/>
            <a:ext cx="4237200" cy="21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7"/>
          <p:cNvSpPr/>
          <p:nvPr>
            <p:ph idx="2" type="pic"/>
          </p:nvPr>
        </p:nvSpPr>
        <p:spPr>
          <a:xfrm>
            <a:off x="715100" y="535000"/>
            <a:ext cx="2832600" cy="40689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150" name="Google Shape;150;p7"/>
          <p:cNvGrpSpPr/>
          <p:nvPr/>
        </p:nvGrpSpPr>
        <p:grpSpPr>
          <a:xfrm flipH="1" rot="5400000">
            <a:off x="956219" y="3652290"/>
            <a:ext cx="376110" cy="2288549"/>
            <a:chOff x="4023762" y="1201499"/>
            <a:chExt cx="706840" cy="4300167"/>
          </a:xfrm>
        </p:grpSpPr>
        <p:sp>
          <p:nvSpPr>
            <p:cNvPr id="151" name="Google Shape;151;p7"/>
            <p:cNvSpPr/>
            <p:nvPr/>
          </p:nvSpPr>
          <p:spPr>
            <a:xfrm>
              <a:off x="4200664" y="1201499"/>
              <a:ext cx="529938" cy="4300166"/>
            </a:xfrm>
            <a:custGeom>
              <a:rect b="b" l="l" r="r" t="t"/>
              <a:pathLst>
                <a:path extrusionOk="0" h="4300166" w="529938">
                  <a:moveTo>
                    <a:pt x="459193" y="1801142"/>
                  </a:moveTo>
                  <a:lnTo>
                    <a:pt x="459193" y="1540611"/>
                  </a:lnTo>
                  <a:lnTo>
                    <a:pt x="89392" y="1170977"/>
                  </a:lnTo>
                  <a:lnTo>
                    <a:pt x="89392" y="160833"/>
                  </a:lnTo>
                  <a:cubicBezTo>
                    <a:pt x="129854" y="157071"/>
                    <a:pt x="161847" y="123211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22271"/>
                    <a:pt x="31993" y="157071"/>
                    <a:pt x="72455" y="160833"/>
                  </a:cubicBezTo>
                  <a:lnTo>
                    <a:pt x="72455" y="1176621"/>
                  </a:lnTo>
                  <a:lnTo>
                    <a:pt x="442255" y="1546254"/>
                  </a:lnTo>
                  <a:lnTo>
                    <a:pt x="442255" y="1801142"/>
                  </a:lnTo>
                  <a:cubicBezTo>
                    <a:pt x="401794" y="1804904"/>
                    <a:pt x="369801" y="1838763"/>
                    <a:pt x="369801" y="1881088"/>
                  </a:cubicBezTo>
                  <a:cubicBezTo>
                    <a:pt x="369801" y="1922472"/>
                    <a:pt x="401794" y="1957272"/>
                    <a:pt x="442255" y="1961034"/>
                  </a:cubicBezTo>
                  <a:lnTo>
                    <a:pt x="442255" y="2120927"/>
                  </a:lnTo>
                  <a:lnTo>
                    <a:pt x="171256" y="2391803"/>
                  </a:lnTo>
                  <a:lnTo>
                    <a:pt x="171256" y="4300167"/>
                  </a:lnTo>
                  <a:lnTo>
                    <a:pt x="186312" y="4300167"/>
                  </a:lnTo>
                  <a:lnTo>
                    <a:pt x="186312" y="2397447"/>
                  </a:lnTo>
                  <a:lnTo>
                    <a:pt x="457311" y="2126570"/>
                  </a:lnTo>
                  <a:lnTo>
                    <a:pt x="457311" y="1960094"/>
                  </a:lnTo>
                  <a:cubicBezTo>
                    <a:pt x="497772" y="1956331"/>
                    <a:pt x="529765" y="1922472"/>
                    <a:pt x="529765" y="1880147"/>
                  </a:cubicBezTo>
                  <a:cubicBezTo>
                    <a:pt x="532588" y="1839704"/>
                    <a:pt x="500595" y="1804904"/>
                    <a:pt x="459193" y="1801142"/>
                  </a:cubicBezTo>
                  <a:close/>
                  <a:moveTo>
                    <a:pt x="15996" y="80887"/>
                  </a:moveTo>
                  <a:cubicBezTo>
                    <a:pt x="15996" y="45146"/>
                    <a:pt x="45167" y="15989"/>
                    <a:pt x="80923" y="15989"/>
                  </a:cubicBezTo>
                  <a:cubicBezTo>
                    <a:pt x="116680" y="15989"/>
                    <a:pt x="145850" y="45146"/>
                    <a:pt x="145850" y="80887"/>
                  </a:cubicBezTo>
                  <a:cubicBezTo>
                    <a:pt x="145850" y="116627"/>
                    <a:pt x="116680" y="145784"/>
                    <a:pt x="80923" y="145784"/>
                  </a:cubicBezTo>
                  <a:cubicBezTo>
                    <a:pt x="46107" y="146725"/>
                    <a:pt x="15996" y="117568"/>
                    <a:pt x="15996" y="80887"/>
                  </a:cubicBezTo>
                  <a:close/>
                  <a:moveTo>
                    <a:pt x="451665" y="1945986"/>
                  </a:moveTo>
                  <a:cubicBezTo>
                    <a:pt x="415908" y="1945986"/>
                    <a:pt x="386738" y="1916829"/>
                    <a:pt x="386738" y="1881088"/>
                  </a:cubicBezTo>
                  <a:cubicBezTo>
                    <a:pt x="386738" y="1845347"/>
                    <a:pt x="415908" y="1816190"/>
                    <a:pt x="451665" y="1816190"/>
                  </a:cubicBezTo>
                  <a:cubicBezTo>
                    <a:pt x="487422" y="1816190"/>
                    <a:pt x="516592" y="1845347"/>
                    <a:pt x="516592" y="1881088"/>
                  </a:cubicBezTo>
                  <a:cubicBezTo>
                    <a:pt x="516592" y="1916829"/>
                    <a:pt x="487422" y="1945986"/>
                    <a:pt x="451665" y="19459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4023762" y="1202440"/>
              <a:ext cx="477071" cy="4299226"/>
            </a:xfrm>
            <a:custGeom>
              <a:rect b="b" l="l" r="r" t="t"/>
              <a:pathLst>
                <a:path extrusionOk="0" h="4299226" w="477071">
                  <a:moveTo>
                    <a:pt x="477071" y="1533087"/>
                  </a:moveTo>
                  <a:lnTo>
                    <a:pt x="106329" y="1163453"/>
                  </a:lnTo>
                  <a:lnTo>
                    <a:pt x="106329" y="157071"/>
                  </a:lnTo>
                  <a:cubicBezTo>
                    <a:pt x="138322" y="146725"/>
                    <a:pt x="161847" y="116627"/>
                    <a:pt x="161847" y="80887"/>
                  </a:cubicBezTo>
                  <a:cubicBezTo>
                    <a:pt x="161847" y="36681"/>
                    <a:pt x="126090" y="0"/>
                    <a:pt x="80923" y="0"/>
                  </a:cubicBezTo>
                  <a:cubicBezTo>
                    <a:pt x="36698" y="0"/>
                    <a:pt x="0" y="35741"/>
                    <a:pt x="0" y="80887"/>
                  </a:cubicBezTo>
                  <a:cubicBezTo>
                    <a:pt x="0" y="117568"/>
                    <a:pt x="25406" y="148606"/>
                    <a:pt x="59281" y="158011"/>
                  </a:cubicBezTo>
                  <a:lnTo>
                    <a:pt x="59281" y="1183204"/>
                  </a:lnTo>
                  <a:lnTo>
                    <a:pt x="429082" y="1552838"/>
                  </a:lnTo>
                  <a:lnTo>
                    <a:pt x="429082" y="2113402"/>
                  </a:lnTo>
                  <a:lnTo>
                    <a:pt x="158083" y="2384279"/>
                  </a:lnTo>
                  <a:lnTo>
                    <a:pt x="158083" y="4299227"/>
                  </a:lnTo>
                  <a:lnTo>
                    <a:pt x="204190" y="4299227"/>
                  </a:lnTo>
                  <a:lnTo>
                    <a:pt x="204190" y="2403090"/>
                  </a:lnTo>
                  <a:lnTo>
                    <a:pt x="475189" y="2132213"/>
                  </a:lnTo>
                  <a:lnTo>
                    <a:pt x="475189" y="15330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4284411" y="3606470"/>
              <a:ext cx="15055" cy="1895196"/>
            </a:xfrm>
            <a:custGeom>
              <a:rect b="b" l="l" r="r" t="t"/>
              <a:pathLst>
                <a:path extrusionOk="0" h="1895196" w="15055">
                  <a:moveTo>
                    <a:pt x="0" y="0"/>
                  </a:moveTo>
                  <a:lnTo>
                    <a:pt x="15056" y="0"/>
                  </a:lnTo>
                  <a:lnTo>
                    <a:pt x="15056" y="1895196"/>
                  </a:lnTo>
                  <a:lnTo>
                    <a:pt x="0" y="189519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4203487" y="2574693"/>
              <a:ext cx="207953" cy="884111"/>
            </a:xfrm>
            <a:custGeom>
              <a:rect b="b" l="l" r="r" t="t"/>
              <a:pathLst>
                <a:path extrusionOk="0" h="884111" w="207953">
                  <a:moveTo>
                    <a:pt x="12232" y="872825"/>
                  </a:moveTo>
                  <a:lnTo>
                    <a:pt x="23524" y="884111"/>
                  </a:lnTo>
                  <a:lnTo>
                    <a:pt x="207954" y="699765"/>
                  </a:lnTo>
                  <a:lnTo>
                    <a:pt x="207954" y="196574"/>
                  </a:lnTo>
                  <a:lnTo>
                    <a:pt x="11292" y="0"/>
                  </a:lnTo>
                  <a:lnTo>
                    <a:pt x="0" y="11286"/>
                  </a:lnTo>
                  <a:lnTo>
                    <a:pt x="192899" y="203158"/>
                  </a:lnTo>
                  <a:lnTo>
                    <a:pt x="192899" y="693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5" name="Google Shape;155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434343"/>
                </a:solidFill>
              </a:defRPr>
            </a:lvl1pPr>
            <a:lvl2pPr lvl="1">
              <a:buNone/>
              <a:defRPr>
                <a:solidFill>
                  <a:srgbClr val="434343"/>
                </a:solidFill>
              </a:defRPr>
            </a:lvl2pPr>
            <a:lvl3pPr lvl="2">
              <a:buNone/>
              <a:defRPr>
                <a:solidFill>
                  <a:srgbClr val="434343"/>
                </a:solidFill>
              </a:defRPr>
            </a:lvl3pPr>
            <a:lvl4pPr lvl="3">
              <a:buNone/>
              <a:defRPr>
                <a:solidFill>
                  <a:srgbClr val="434343"/>
                </a:solidFill>
              </a:defRPr>
            </a:lvl4pPr>
            <a:lvl5pPr lvl="4">
              <a:buNone/>
              <a:defRPr>
                <a:solidFill>
                  <a:srgbClr val="434343"/>
                </a:solidFill>
              </a:defRPr>
            </a:lvl5pPr>
            <a:lvl6pPr lvl="5">
              <a:buNone/>
              <a:defRPr>
                <a:solidFill>
                  <a:srgbClr val="434343"/>
                </a:solidFill>
              </a:defRPr>
            </a:lvl6pPr>
            <a:lvl7pPr lvl="6">
              <a:buNone/>
              <a:defRPr>
                <a:solidFill>
                  <a:srgbClr val="434343"/>
                </a:solidFill>
              </a:defRPr>
            </a:lvl7pPr>
            <a:lvl8pPr lvl="7">
              <a:buNone/>
              <a:defRPr>
                <a:solidFill>
                  <a:srgbClr val="434343"/>
                </a:solidFill>
              </a:defRPr>
            </a:lvl8pPr>
            <a:lvl9pPr lvl="8">
              <a:buNone/>
              <a:defRPr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8" name="Google Shape;15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"/>
          <p:cNvSpPr txBox="1"/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" name="Google Shape;161;p9"/>
          <p:cNvSpPr txBox="1"/>
          <p:nvPr>
            <p:ph idx="1" type="subTitle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2" name="Google Shape;162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"/>
          <p:cNvSpPr/>
          <p:nvPr>
            <p:ph idx="2" type="pic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10"/>
          <p:cNvSpPr txBox="1"/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6" name="Google Shape;166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adea"/>
              <a:buNone/>
              <a:defRPr sz="30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adea"/>
              <a:buNone/>
              <a:defRPr sz="3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rxiv.org/pdf/1701.03985" TargetMode="External"/><Relationship Id="rId4" Type="http://schemas.openxmlformats.org/officeDocument/2006/relationships/hyperlink" Target="https://arxiv.org/pdf/2111.12082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6.png"/><Relationship Id="rId8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ypi.org/project/pyrealsense2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5"/>
          <p:cNvSpPr txBox="1"/>
          <p:nvPr>
            <p:ph type="ctrTitle"/>
          </p:nvPr>
        </p:nvSpPr>
        <p:spPr>
          <a:xfrm>
            <a:off x="814300" y="2139750"/>
            <a:ext cx="7516800" cy="5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Deep Learning Model </a:t>
            </a:r>
            <a:r>
              <a:rPr lang="en" sz="3400"/>
              <a:t>Experiment </a:t>
            </a:r>
            <a:r>
              <a:rPr lang="en" sz="3400"/>
              <a:t>And NRI Dataset Exploration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For rPPG</a:t>
            </a:r>
            <a:endParaRPr sz="3400"/>
          </a:p>
        </p:txBody>
      </p:sp>
      <p:grpSp>
        <p:nvGrpSpPr>
          <p:cNvPr id="594" name="Google Shape;594;p25"/>
          <p:cNvGrpSpPr/>
          <p:nvPr/>
        </p:nvGrpSpPr>
        <p:grpSpPr>
          <a:xfrm>
            <a:off x="2801524" y="2660482"/>
            <a:ext cx="3461163" cy="1425892"/>
            <a:chOff x="3519874" y="4165282"/>
            <a:chExt cx="3461163" cy="1425892"/>
          </a:xfrm>
        </p:grpSpPr>
        <p:sp>
          <p:nvSpPr>
            <p:cNvPr id="595" name="Google Shape;595;p25"/>
            <p:cNvSpPr/>
            <p:nvPr/>
          </p:nvSpPr>
          <p:spPr>
            <a:xfrm>
              <a:off x="5219527" y="449294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7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4" y="47625"/>
                    <a:pt x="47583" y="37147"/>
                    <a:pt x="47583" y="23813"/>
                  </a:cubicBezTo>
                  <a:cubicBezTo>
                    <a:pt x="47583" y="10477"/>
                    <a:pt x="37114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25"/>
            <p:cNvSpPr/>
            <p:nvPr/>
          </p:nvSpPr>
          <p:spPr>
            <a:xfrm>
              <a:off x="4966387" y="5000625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47583" y="23813"/>
                  </a:moveTo>
                  <a:cubicBezTo>
                    <a:pt x="47583" y="36964"/>
                    <a:pt x="36931" y="47625"/>
                    <a:pt x="23791" y="47625"/>
                  </a:cubicBezTo>
                  <a:cubicBezTo>
                    <a:pt x="10652" y="47625"/>
                    <a:pt x="0" y="36964"/>
                    <a:pt x="0" y="23813"/>
                  </a:cubicBezTo>
                  <a:cubicBezTo>
                    <a:pt x="0" y="10661"/>
                    <a:pt x="10652" y="0"/>
                    <a:pt x="23791" y="0"/>
                  </a:cubicBezTo>
                  <a:cubicBezTo>
                    <a:pt x="36931" y="0"/>
                    <a:pt x="47583" y="10661"/>
                    <a:pt x="47583" y="23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25"/>
            <p:cNvSpPr/>
            <p:nvPr/>
          </p:nvSpPr>
          <p:spPr>
            <a:xfrm>
              <a:off x="5461247" y="5078730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7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5" y="47625"/>
                    <a:pt x="47583" y="37147"/>
                    <a:pt x="47583" y="23813"/>
                  </a:cubicBezTo>
                  <a:cubicBezTo>
                    <a:pt x="47583" y="10477"/>
                    <a:pt x="36163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25"/>
            <p:cNvSpPr/>
            <p:nvPr/>
          </p:nvSpPr>
          <p:spPr>
            <a:xfrm>
              <a:off x="4078494" y="4893944"/>
              <a:ext cx="81842" cy="81915"/>
            </a:xfrm>
            <a:custGeom>
              <a:rect b="b" l="l" r="r" t="t"/>
              <a:pathLst>
                <a:path extrusionOk="0" h="81915" w="81842">
                  <a:moveTo>
                    <a:pt x="40921" y="81915"/>
                  </a:moveTo>
                  <a:cubicBezTo>
                    <a:pt x="18081" y="81915"/>
                    <a:pt x="0" y="63818"/>
                    <a:pt x="0" y="40958"/>
                  </a:cubicBezTo>
                  <a:cubicBezTo>
                    <a:pt x="0" y="18098"/>
                    <a:pt x="18081" y="0"/>
                    <a:pt x="40921" y="0"/>
                  </a:cubicBezTo>
                  <a:cubicBezTo>
                    <a:pt x="63761" y="0"/>
                    <a:pt x="81842" y="18098"/>
                    <a:pt x="81842" y="40958"/>
                  </a:cubicBezTo>
                  <a:cubicBezTo>
                    <a:pt x="81842" y="63818"/>
                    <a:pt x="62809" y="81915"/>
                    <a:pt x="40921" y="81915"/>
                  </a:cubicBezTo>
                  <a:close/>
                  <a:moveTo>
                    <a:pt x="40921" y="10478"/>
                  </a:moveTo>
                  <a:cubicBezTo>
                    <a:pt x="23791" y="10478"/>
                    <a:pt x="9517" y="24765"/>
                    <a:pt x="9517" y="41910"/>
                  </a:cubicBezTo>
                  <a:cubicBezTo>
                    <a:pt x="9517" y="59055"/>
                    <a:pt x="23791" y="73343"/>
                    <a:pt x="40921" y="73343"/>
                  </a:cubicBezTo>
                  <a:cubicBezTo>
                    <a:pt x="58051" y="73343"/>
                    <a:pt x="72326" y="59055"/>
                    <a:pt x="72326" y="41910"/>
                  </a:cubicBezTo>
                  <a:cubicBezTo>
                    <a:pt x="72326" y="23813"/>
                    <a:pt x="58051" y="10478"/>
                    <a:pt x="40921" y="10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25"/>
            <p:cNvSpPr/>
            <p:nvPr/>
          </p:nvSpPr>
          <p:spPr>
            <a:xfrm>
              <a:off x="6841144" y="4498657"/>
              <a:ext cx="81842" cy="81915"/>
            </a:xfrm>
            <a:custGeom>
              <a:rect b="b" l="l" r="r" t="t"/>
              <a:pathLst>
                <a:path extrusionOk="0" h="81915" w="81842">
                  <a:moveTo>
                    <a:pt x="40921" y="81915"/>
                  </a:moveTo>
                  <a:cubicBezTo>
                    <a:pt x="18082" y="81915"/>
                    <a:pt x="0" y="63818"/>
                    <a:pt x="0" y="40958"/>
                  </a:cubicBezTo>
                  <a:cubicBezTo>
                    <a:pt x="0" y="18098"/>
                    <a:pt x="18082" y="0"/>
                    <a:pt x="40921" y="0"/>
                  </a:cubicBezTo>
                  <a:cubicBezTo>
                    <a:pt x="63761" y="0"/>
                    <a:pt x="81842" y="18098"/>
                    <a:pt x="81842" y="40958"/>
                  </a:cubicBezTo>
                  <a:cubicBezTo>
                    <a:pt x="81842" y="63818"/>
                    <a:pt x="62809" y="81915"/>
                    <a:pt x="40921" y="81915"/>
                  </a:cubicBezTo>
                  <a:close/>
                  <a:moveTo>
                    <a:pt x="40921" y="10478"/>
                  </a:moveTo>
                  <a:cubicBezTo>
                    <a:pt x="23791" y="10478"/>
                    <a:pt x="9517" y="24765"/>
                    <a:pt x="9517" y="41910"/>
                  </a:cubicBezTo>
                  <a:cubicBezTo>
                    <a:pt x="9517" y="59055"/>
                    <a:pt x="23791" y="73343"/>
                    <a:pt x="40921" y="73343"/>
                  </a:cubicBezTo>
                  <a:cubicBezTo>
                    <a:pt x="58051" y="73343"/>
                    <a:pt x="72326" y="59055"/>
                    <a:pt x="72326" y="41910"/>
                  </a:cubicBezTo>
                  <a:cubicBezTo>
                    <a:pt x="72326" y="24765"/>
                    <a:pt x="58051" y="10478"/>
                    <a:pt x="40921" y="10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25"/>
            <p:cNvSpPr/>
            <p:nvPr/>
          </p:nvSpPr>
          <p:spPr>
            <a:xfrm>
              <a:off x="3583635" y="4686300"/>
              <a:ext cx="76132" cy="76200"/>
            </a:xfrm>
            <a:custGeom>
              <a:rect b="b" l="l" r="r" t="t"/>
              <a:pathLst>
                <a:path extrusionOk="0" h="76200" w="76132">
                  <a:moveTo>
                    <a:pt x="38066" y="76200"/>
                  </a:moveTo>
                  <a:cubicBezTo>
                    <a:pt x="17130" y="76200"/>
                    <a:pt x="0" y="59055"/>
                    <a:pt x="0" y="38100"/>
                  </a:cubicBezTo>
                  <a:cubicBezTo>
                    <a:pt x="0" y="17145"/>
                    <a:pt x="17130" y="0"/>
                    <a:pt x="38066" y="0"/>
                  </a:cubicBezTo>
                  <a:cubicBezTo>
                    <a:pt x="59002" y="0"/>
                    <a:pt x="76132" y="17145"/>
                    <a:pt x="76132" y="38100"/>
                  </a:cubicBezTo>
                  <a:cubicBezTo>
                    <a:pt x="76132" y="59055"/>
                    <a:pt x="59002" y="76200"/>
                    <a:pt x="38066" y="76200"/>
                  </a:cubicBezTo>
                  <a:close/>
                  <a:moveTo>
                    <a:pt x="38066" y="4763"/>
                  </a:moveTo>
                  <a:cubicBezTo>
                    <a:pt x="19985" y="4763"/>
                    <a:pt x="4758" y="20003"/>
                    <a:pt x="4758" y="38100"/>
                  </a:cubicBezTo>
                  <a:cubicBezTo>
                    <a:pt x="4758" y="56197"/>
                    <a:pt x="19985" y="71438"/>
                    <a:pt x="38066" y="71438"/>
                  </a:cubicBezTo>
                  <a:cubicBezTo>
                    <a:pt x="56148" y="71438"/>
                    <a:pt x="71374" y="56197"/>
                    <a:pt x="71374" y="38100"/>
                  </a:cubicBezTo>
                  <a:cubicBezTo>
                    <a:pt x="71374" y="20003"/>
                    <a:pt x="56148" y="4763"/>
                    <a:pt x="38066" y="4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25"/>
            <p:cNvSpPr/>
            <p:nvPr/>
          </p:nvSpPr>
          <p:spPr>
            <a:xfrm>
              <a:off x="6173083" y="482441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4" y="47625"/>
                    <a:pt x="47583" y="37147"/>
                    <a:pt x="47583" y="23813"/>
                  </a:cubicBezTo>
                  <a:cubicBezTo>
                    <a:pt x="47583" y="11430"/>
                    <a:pt x="37114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25"/>
            <p:cNvSpPr/>
            <p:nvPr/>
          </p:nvSpPr>
          <p:spPr>
            <a:xfrm>
              <a:off x="5870458" y="439007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5" y="47625"/>
                    <a:pt x="47583" y="37147"/>
                    <a:pt x="47583" y="23813"/>
                  </a:cubicBezTo>
                  <a:cubicBezTo>
                    <a:pt x="47583" y="10478"/>
                    <a:pt x="37115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25"/>
            <p:cNvSpPr/>
            <p:nvPr/>
          </p:nvSpPr>
          <p:spPr>
            <a:xfrm>
              <a:off x="4058510" y="4765357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8"/>
                    <a:pt x="10468" y="47625"/>
                    <a:pt x="23791" y="47625"/>
                  </a:cubicBezTo>
                  <a:cubicBezTo>
                    <a:pt x="37115" y="47625"/>
                    <a:pt x="47583" y="37148"/>
                    <a:pt x="47583" y="23813"/>
                  </a:cubicBezTo>
                  <a:cubicBezTo>
                    <a:pt x="47583" y="10478"/>
                    <a:pt x="37115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25"/>
            <p:cNvSpPr/>
            <p:nvPr/>
          </p:nvSpPr>
          <p:spPr>
            <a:xfrm>
              <a:off x="5039664" y="4780597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70" y="0"/>
                    <a:pt x="51389" y="11430"/>
                    <a:pt x="51389" y="25718"/>
                  </a:cubicBezTo>
                  <a:cubicBezTo>
                    <a:pt x="51389" y="40005"/>
                    <a:pt x="39970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25"/>
            <p:cNvSpPr/>
            <p:nvPr/>
          </p:nvSpPr>
          <p:spPr>
            <a:xfrm>
              <a:off x="6572778" y="4946332"/>
              <a:ext cx="51440" cy="51435"/>
            </a:xfrm>
            <a:custGeom>
              <a:rect b="b" l="l" r="r" t="t"/>
              <a:pathLst>
                <a:path extrusionOk="0" h="51435" w="51440">
                  <a:moveTo>
                    <a:pt x="25694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2341" y="39053"/>
                    <a:pt x="39969" y="51435"/>
                    <a:pt x="25694" y="51435"/>
                  </a:cubicBezTo>
                  <a:close/>
                  <a:moveTo>
                    <a:pt x="25694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4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4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25"/>
            <p:cNvSpPr/>
            <p:nvPr/>
          </p:nvSpPr>
          <p:spPr>
            <a:xfrm>
              <a:off x="5954203" y="4554855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4" y="51435"/>
                  </a:moveTo>
                  <a:cubicBezTo>
                    <a:pt x="11420" y="51435"/>
                    <a:pt x="0" y="40005"/>
                    <a:pt x="0" y="25717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7"/>
                  </a:cubicBezTo>
                  <a:cubicBezTo>
                    <a:pt x="51389" y="40005"/>
                    <a:pt x="40921" y="51435"/>
                    <a:pt x="25694" y="51435"/>
                  </a:cubicBezTo>
                  <a:close/>
                  <a:moveTo>
                    <a:pt x="25694" y="4763"/>
                  </a:moveTo>
                  <a:cubicBezTo>
                    <a:pt x="14275" y="4763"/>
                    <a:pt x="4758" y="14288"/>
                    <a:pt x="4758" y="25717"/>
                  </a:cubicBezTo>
                  <a:cubicBezTo>
                    <a:pt x="4758" y="37147"/>
                    <a:pt x="14275" y="46672"/>
                    <a:pt x="25694" y="46672"/>
                  </a:cubicBezTo>
                  <a:cubicBezTo>
                    <a:pt x="37114" y="46672"/>
                    <a:pt x="46631" y="37147"/>
                    <a:pt x="46631" y="25717"/>
                  </a:cubicBezTo>
                  <a:cubicBezTo>
                    <a:pt x="47583" y="14288"/>
                    <a:pt x="38066" y="4763"/>
                    <a:pt x="25694" y="4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25"/>
            <p:cNvSpPr/>
            <p:nvPr/>
          </p:nvSpPr>
          <p:spPr>
            <a:xfrm>
              <a:off x="3761594" y="4266247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1389" y="39053"/>
                    <a:pt x="39969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5" y="45720"/>
                    <a:pt x="46631" y="36195"/>
                    <a:pt x="46631" y="24765"/>
                  </a:cubicBezTo>
                  <a:cubicBezTo>
                    <a:pt x="46631" y="13335"/>
                    <a:pt x="37115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25"/>
            <p:cNvSpPr/>
            <p:nvPr/>
          </p:nvSpPr>
          <p:spPr>
            <a:xfrm>
              <a:off x="5598285" y="4916805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4" y="51435"/>
                  </a:moveTo>
                  <a:cubicBezTo>
                    <a:pt x="11420" y="51435"/>
                    <a:pt x="0" y="40005"/>
                    <a:pt x="0" y="25717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7"/>
                  </a:cubicBezTo>
                  <a:cubicBezTo>
                    <a:pt x="51389" y="40005"/>
                    <a:pt x="39969" y="51435"/>
                    <a:pt x="25694" y="51435"/>
                  </a:cubicBezTo>
                  <a:close/>
                  <a:moveTo>
                    <a:pt x="25694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4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4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25"/>
            <p:cNvSpPr/>
            <p:nvPr/>
          </p:nvSpPr>
          <p:spPr>
            <a:xfrm>
              <a:off x="4560983" y="4412932"/>
              <a:ext cx="51389" cy="51435"/>
            </a:xfrm>
            <a:custGeom>
              <a:rect b="b" l="l" r="r" t="t"/>
              <a:pathLst>
                <a:path extrusionOk="0" h="51435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1389" y="40005"/>
                    <a:pt x="39969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5" y="45720"/>
                    <a:pt x="46631" y="36195"/>
                    <a:pt x="46631" y="24765"/>
                  </a:cubicBezTo>
                  <a:cubicBezTo>
                    <a:pt x="46631" y="13335"/>
                    <a:pt x="37115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25"/>
            <p:cNvSpPr/>
            <p:nvPr/>
          </p:nvSpPr>
          <p:spPr>
            <a:xfrm>
              <a:off x="5612560" y="4545330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25"/>
            <p:cNvSpPr/>
            <p:nvPr/>
          </p:nvSpPr>
          <p:spPr>
            <a:xfrm>
              <a:off x="5636351" y="4165282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25"/>
            <p:cNvSpPr/>
            <p:nvPr/>
          </p:nvSpPr>
          <p:spPr>
            <a:xfrm>
              <a:off x="5750549" y="4701540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25"/>
            <p:cNvSpPr/>
            <p:nvPr/>
          </p:nvSpPr>
          <p:spPr>
            <a:xfrm>
              <a:off x="5024438" y="5394959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25"/>
            <p:cNvSpPr/>
            <p:nvPr/>
          </p:nvSpPr>
          <p:spPr>
            <a:xfrm>
              <a:off x="5612560" y="4930140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25"/>
            <p:cNvSpPr/>
            <p:nvPr/>
          </p:nvSpPr>
          <p:spPr>
            <a:xfrm>
              <a:off x="5220478" y="487203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25"/>
            <p:cNvSpPr/>
            <p:nvPr/>
          </p:nvSpPr>
          <p:spPr>
            <a:xfrm>
              <a:off x="6254926" y="475392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25"/>
            <p:cNvSpPr/>
            <p:nvPr/>
          </p:nvSpPr>
          <p:spPr>
            <a:xfrm>
              <a:off x="6091241" y="511492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25"/>
            <p:cNvSpPr/>
            <p:nvPr/>
          </p:nvSpPr>
          <p:spPr>
            <a:xfrm>
              <a:off x="5894249" y="4836794"/>
              <a:ext cx="22944" cy="22860"/>
            </a:xfrm>
            <a:custGeom>
              <a:rect b="b" l="l" r="r" t="t"/>
              <a:pathLst>
                <a:path extrusionOk="0" h="22860" w="22944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2" y="22860"/>
                    <a:pt x="22840" y="17145"/>
                    <a:pt x="22840" y="11430"/>
                  </a:cubicBezTo>
                  <a:cubicBezTo>
                    <a:pt x="23791" y="5715"/>
                    <a:pt x="18082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25"/>
            <p:cNvSpPr/>
            <p:nvPr/>
          </p:nvSpPr>
          <p:spPr>
            <a:xfrm>
              <a:off x="5137685" y="512635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25"/>
            <p:cNvSpPr/>
            <p:nvPr/>
          </p:nvSpPr>
          <p:spPr>
            <a:xfrm>
              <a:off x="6551841" y="4712969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7145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25"/>
            <p:cNvSpPr/>
            <p:nvPr/>
          </p:nvSpPr>
          <p:spPr>
            <a:xfrm>
              <a:off x="6079821" y="46567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7145"/>
                    <a:pt x="5710" y="22860"/>
                    <a:pt x="11420" y="22860"/>
                  </a:cubicBezTo>
                  <a:cubicBezTo>
                    <a:pt x="18082" y="22860"/>
                    <a:pt x="22840" y="17145"/>
                    <a:pt x="22840" y="11430"/>
                  </a:cubicBezTo>
                  <a:cubicBezTo>
                    <a:pt x="22840" y="5715"/>
                    <a:pt x="18082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25"/>
            <p:cNvSpPr/>
            <p:nvPr/>
          </p:nvSpPr>
          <p:spPr>
            <a:xfrm>
              <a:off x="6823063" y="4836794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25"/>
            <p:cNvSpPr/>
            <p:nvPr/>
          </p:nvSpPr>
          <p:spPr>
            <a:xfrm>
              <a:off x="6359608" y="4165282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25"/>
            <p:cNvSpPr/>
            <p:nvPr/>
          </p:nvSpPr>
          <p:spPr>
            <a:xfrm>
              <a:off x="5107232" y="4680584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25"/>
            <p:cNvSpPr/>
            <p:nvPr/>
          </p:nvSpPr>
          <p:spPr>
            <a:xfrm>
              <a:off x="5002550" y="4255769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25"/>
            <p:cNvSpPr/>
            <p:nvPr/>
          </p:nvSpPr>
          <p:spPr>
            <a:xfrm>
              <a:off x="4107996" y="49234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7130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25"/>
            <p:cNvSpPr/>
            <p:nvPr/>
          </p:nvSpPr>
          <p:spPr>
            <a:xfrm>
              <a:off x="4374459" y="46567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25"/>
            <p:cNvSpPr/>
            <p:nvPr/>
          </p:nvSpPr>
          <p:spPr>
            <a:xfrm>
              <a:off x="3657864" y="463105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25"/>
            <p:cNvSpPr/>
            <p:nvPr/>
          </p:nvSpPr>
          <p:spPr>
            <a:xfrm>
              <a:off x="3739706" y="4872037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25"/>
            <p:cNvSpPr/>
            <p:nvPr/>
          </p:nvSpPr>
          <p:spPr>
            <a:xfrm>
              <a:off x="4335441" y="4522469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4107996" y="424338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7130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4799848" y="452723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3608378" y="516636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5544041" y="478440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5478376" y="529113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5260448" y="47358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2" y="0"/>
                  </a:cubicBezTo>
                  <a:cubicBezTo>
                    <a:pt x="10341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5229995" y="557784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25"/>
            <p:cNvSpPr/>
            <p:nvPr/>
          </p:nvSpPr>
          <p:spPr>
            <a:xfrm>
              <a:off x="5292804" y="5108257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1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1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3323" y="2858"/>
                    <a:pt x="10468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25"/>
            <p:cNvSpPr/>
            <p:nvPr/>
          </p:nvSpPr>
          <p:spPr>
            <a:xfrm>
              <a:off x="4451543" y="418242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7"/>
                  </a:cubicBezTo>
                  <a:cubicBezTo>
                    <a:pt x="12372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25"/>
            <p:cNvSpPr/>
            <p:nvPr/>
          </p:nvSpPr>
          <p:spPr>
            <a:xfrm>
              <a:off x="5875216" y="465582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25"/>
            <p:cNvSpPr/>
            <p:nvPr/>
          </p:nvSpPr>
          <p:spPr>
            <a:xfrm>
              <a:off x="5979898" y="47596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1905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25"/>
            <p:cNvSpPr/>
            <p:nvPr/>
          </p:nvSpPr>
          <p:spPr>
            <a:xfrm>
              <a:off x="5950397" y="501777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25"/>
            <p:cNvSpPr/>
            <p:nvPr/>
          </p:nvSpPr>
          <p:spPr>
            <a:xfrm>
              <a:off x="5813358" y="4784407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25"/>
            <p:cNvSpPr/>
            <p:nvPr/>
          </p:nvSpPr>
          <p:spPr>
            <a:xfrm>
              <a:off x="5743888" y="52311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25"/>
            <p:cNvSpPr/>
            <p:nvPr/>
          </p:nvSpPr>
          <p:spPr>
            <a:xfrm>
              <a:off x="5023486" y="49234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25"/>
            <p:cNvSpPr/>
            <p:nvPr/>
          </p:nvSpPr>
          <p:spPr>
            <a:xfrm>
              <a:off x="5058697" y="479964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25"/>
            <p:cNvSpPr/>
            <p:nvPr/>
          </p:nvSpPr>
          <p:spPr>
            <a:xfrm>
              <a:off x="6757399" y="4650105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1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25"/>
            <p:cNvSpPr/>
            <p:nvPr/>
          </p:nvSpPr>
          <p:spPr>
            <a:xfrm>
              <a:off x="6686976" y="47596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1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1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1905"/>
                    <a:pt x="10468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25"/>
            <p:cNvSpPr/>
            <p:nvPr/>
          </p:nvSpPr>
          <p:spPr>
            <a:xfrm>
              <a:off x="6933454" y="47710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1" y="2858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25"/>
            <p:cNvSpPr/>
            <p:nvPr/>
          </p:nvSpPr>
          <p:spPr>
            <a:xfrm>
              <a:off x="5549750" y="465582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25"/>
            <p:cNvSpPr/>
            <p:nvPr/>
          </p:nvSpPr>
          <p:spPr>
            <a:xfrm>
              <a:off x="4641873" y="54187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25"/>
            <p:cNvSpPr/>
            <p:nvPr/>
          </p:nvSpPr>
          <p:spPr>
            <a:xfrm>
              <a:off x="6214004" y="4650105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25"/>
            <p:cNvSpPr/>
            <p:nvPr/>
          </p:nvSpPr>
          <p:spPr>
            <a:xfrm>
              <a:off x="6629877" y="43024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1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1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1" y="2857"/>
                    <a:pt x="9517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25"/>
            <p:cNvSpPr/>
            <p:nvPr/>
          </p:nvSpPr>
          <p:spPr>
            <a:xfrm>
              <a:off x="6066498" y="43024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25"/>
            <p:cNvSpPr/>
            <p:nvPr/>
          </p:nvSpPr>
          <p:spPr>
            <a:xfrm>
              <a:off x="6556600" y="483012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7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25"/>
            <p:cNvSpPr/>
            <p:nvPr/>
          </p:nvSpPr>
          <p:spPr>
            <a:xfrm>
              <a:off x="6967714" y="46977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25"/>
            <p:cNvSpPr/>
            <p:nvPr/>
          </p:nvSpPr>
          <p:spPr>
            <a:xfrm>
              <a:off x="3519874" y="451008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1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25"/>
            <p:cNvSpPr/>
            <p:nvPr/>
          </p:nvSpPr>
          <p:spPr>
            <a:xfrm>
              <a:off x="4010927" y="459581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25"/>
            <p:cNvSpPr/>
            <p:nvPr/>
          </p:nvSpPr>
          <p:spPr>
            <a:xfrm>
              <a:off x="4556224" y="466248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25"/>
            <p:cNvSpPr/>
            <p:nvPr/>
          </p:nvSpPr>
          <p:spPr>
            <a:xfrm>
              <a:off x="4195548" y="5160644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3323" y="1905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1" name="Google Shape;661;p25"/>
          <p:cNvGrpSpPr/>
          <p:nvPr/>
        </p:nvGrpSpPr>
        <p:grpSpPr>
          <a:xfrm>
            <a:off x="3987866" y="1624349"/>
            <a:ext cx="130891" cy="2080723"/>
            <a:chOff x="10613232" y="952845"/>
            <a:chExt cx="48534" cy="771524"/>
          </a:xfrm>
        </p:grpSpPr>
        <p:grpSp>
          <p:nvGrpSpPr>
            <p:cNvPr id="662" name="Google Shape;662;p25"/>
            <p:cNvGrpSpPr/>
            <p:nvPr/>
          </p:nvGrpSpPr>
          <p:grpSpPr>
            <a:xfrm>
              <a:off x="10653202" y="952845"/>
              <a:ext cx="8564" cy="389572"/>
              <a:chOff x="9392527" y="1541145"/>
              <a:chExt cx="8564" cy="389572"/>
            </a:xfrm>
          </p:grpSpPr>
          <p:sp>
            <p:nvSpPr>
              <p:cNvPr id="663" name="Google Shape;663;p25"/>
              <p:cNvSpPr/>
              <p:nvPr/>
            </p:nvSpPr>
            <p:spPr>
              <a:xfrm>
                <a:off x="9392527" y="192595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25"/>
              <p:cNvSpPr/>
              <p:nvPr/>
            </p:nvSpPr>
            <p:spPr>
              <a:xfrm>
                <a:off x="9392527" y="1872614"/>
                <a:ext cx="8564" cy="37147"/>
              </a:xfrm>
              <a:custGeom>
                <a:rect b="b" l="l" r="r" t="t"/>
                <a:pathLst>
                  <a:path extrusionOk="0" h="37147" w="8564">
                    <a:moveTo>
                      <a:pt x="8565" y="37148"/>
                    </a:moveTo>
                    <a:lnTo>
                      <a:pt x="0" y="37148"/>
                    </a:lnTo>
                    <a:lnTo>
                      <a:pt x="0" y="19050"/>
                    </a:lnTo>
                    <a:lnTo>
                      <a:pt x="8565" y="19050"/>
                    </a:lnTo>
                    <a:lnTo>
                      <a:pt x="8565" y="37148"/>
                    </a:lnTo>
                    <a:close/>
                    <a:moveTo>
                      <a:pt x="8565" y="9525"/>
                    </a:moveTo>
                    <a:lnTo>
                      <a:pt x="0" y="9525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952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25"/>
              <p:cNvSpPr/>
              <p:nvPr/>
            </p:nvSpPr>
            <p:spPr>
              <a:xfrm>
                <a:off x="9392527" y="1580197"/>
                <a:ext cx="8564" cy="257175"/>
              </a:xfrm>
              <a:custGeom>
                <a:rect b="b" l="l" r="r" t="t"/>
                <a:pathLst>
                  <a:path extrusionOk="0" h="257175" w="8564">
                    <a:moveTo>
                      <a:pt x="8565" y="257175"/>
                    </a:moveTo>
                    <a:lnTo>
                      <a:pt x="0" y="257175"/>
                    </a:lnTo>
                    <a:lnTo>
                      <a:pt x="0" y="247650"/>
                    </a:lnTo>
                    <a:lnTo>
                      <a:pt x="8565" y="247650"/>
                    </a:lnTo>
                    <a:lnTo>
                      <a:pt x="8565" y="257175"/>
                    </a:lnTo>
                    <a:close/>
                    <a:moveTo>
                      <a:pt x="8565" y="232410"/>
                    </a:moveTo>
                    <a:lnTo>
                      <a:pt x="0" y="232410"/>
                    </a:lnTo>
                    <a:lnTo>
                      <a:pt x="0" y="214313"/>
                    </a:lnTo>
                    <a:lnTo>
                      <a:pt x="8565" y="214313"/>
                    </a:lnTo>
                    <a:lnTo>
                      <a:pt x="8565" y="232410"/>
                    </a:lnTo>
                    <a:close/>
                    <a:moveTo>
                      <a:pt x="8565" y="203835"/>
                    </a:moveTo>
                    <a:lnTo>
                      <a:pt x="0" y="203835"/>
                    </a:lnTo>
                    <a:lnTo>
                      <a:pt x="0" y="194310"/>
                    </a:lnTo>
                    <a:lnTo>
                      <a:pt x="8565" y="194310"/>
                    </a:lnTo>
                    <a:lnTo>
                      <a:pt x="8565" y="203835"/>
                    </a:lnTo>
                    <a:close/>
                    <a:moveTo>
                      <a:pt x="8565" y="160020"/>
                    </a:moveTo>
                    <a:lnTo>
                      <a:pt x="0" y="160020"/>
                    </a:lnTo>
                    <a:lnTo>
                      <a:pt x="0" y="150495"/>
                    </a:lnTo>
                    <a:lnTo>
                      <a:pt x="8565" y="150495"/>
                    </a:lnTo>
                    <a:lnTo>
                      <a:pt x="8565" y="160020"/>
                    </a:lnTo>
                    <a:close/>
                    <a:moveTo>
                      <a:pt x="8565" y="134302"/>
                    </a:moveTo>
                    <a:lnTo>
                      <a:pt x="0" y="134302"/>
                    </a:lnTo>
                    <a:lnTo>
                      <a:pt x="0" y="116205"/>
                    </a:lnTo>
                    <a:lnTo>
                      <a:pt x="8565" y="116205"/>
                    </a:lnTo>
                    <a:lnTo>
                      <a:pt x="8565" y="134302"/>
                    </a:lnTo>
                    <a:close/>
                    <a:moveTo>
                      <a:pt x="8565" y="106680"/>
                    </a:moveTo>
                    <a:lnTo>
                      <a:pt x="0" y="106680"/>
                    </a:lnTo>
                    <a:lnTo>
                      <a:pt x="0" y="97155"/>
                    </a:lnTo>
                    <a:lnTo>
                      <a:pt x="8565" y="97155"/>
                    </a:lnTo>
                    <a:lnTo>
                      <a:pt x="8565" y="106680"/>
                    </a:lnTo>
                    <a:close/>
                    <a:moveTo>
                      <a:pt x="8565" y="62865"/>
                    </a:moveTo>
                    <a:lnTo>
                      <a:pt x="0" y="62865"/>
                    </a:lnTo>
                    <a:lnTo>
                      <a:pt x="0" y="53340"/>
                    </a:lnTo>
                    <a:lnTo>
                      <a:pt x="8565" y="53340"/>
                    </a:lnTo>
                    <a:lnTo>
                      <a:pt x="8565" y="62865"/>
                    </a:lnTo>
                    <a:close/>
                    <a:moveTo>
                      <a:pt x="8565" y="37147"/>
                    </a:moveTo>
                    <a:lnTo>
                      <a:pt x="0" y="37147"/>
                    </a:lnTo>
                    <a:lnTo>
                      <a:pt x="0" y="19050"/>
                    </a:lnTo>
                    <a:lnTo>
                      <a:pt x="8565" y="19050"/>
                    </a:lnTo>
                    <a:lnTo>
                      <a:pt x="8565" y="37147"/>
                    </a:lnTo>
                    <a:close/>
                    <a:moveTo>
                      <a:pt x="8565" y="9525"/>
                    </a:moveTo>
                    <a:lnTo>
                      <a:pt x="0" y="9525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952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25"/>
              <p:cNvSpPr/>
              <p:nvPr/>
            </p:nvSpPr>
            <p:spPr>
              <a:xfrm>
                <a:off x="9392527" y="154114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7" name="Google Shape;667;p25"/>
            <p:cNvGrpSpPr/>
            <p:nvPr/>
          </p:nvGrpSpPr>
          <p:grpSpPr>
            <a:xfrm>
              <a:off x="10613232" y="956655"/>
              <a:ext cx="4758" cy="767714"/>
              <a:chOff x="9352557" y="1544955"/>
              <a:chExt cx="4758" cy="767714"/>
            </a:xfrm>
          </p:grpSpPr>
          <p:sp>
            <p:nvSpPr>
              <p:cNvPr id="668" name="Google Shape;668;p25"/>
              <p:cNvSpPr/>
              <p:nvPr/>
            </p:nvSpPr>
            <p:spPr>
              <a:xfrm>
                <a:off x="9352557" y="2310765"/>
                <a:ext cx="4758" cy="1904"/>
              </a:xfrm>
              <a:custGeom>
                <a:rect b="b" l="l" r="r" t="t"/>
                <a:pathLst>
                  <a:path extrusionOk="0" h="1904" w="4758">
                    <a:moveTo>
                      <a:pt x="0" y="0"/>
                    </a:moveTo>
                    <a:lnTo>
                      <a:pt x="4758" y="0"/>
                    </a:lnTo>
                    <a:lnTo>
                      <a:pt x="4758" y="1905"/>
                    </a:lnTo>
                    <a:lnTo>
                      <a:pt x="0" y="190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25"/>
              <p:cNvSpPr/>
              <p:nvPr/>
            </p:nvSpPr>
            <p:spPr>
              <a:xfrm>
                <a:off x="9352557" y="2290762"/>
                <a:ext cx="4758" cy="18097"/>
              </a:xfrm>
              <a:custGeom>
                <a:rect b="b" l="l" r="r" t="t"/>
                <a:pathLst>
                  <a:path extrusionOk="0" h="18097" w="4758">
                    <a:moveTo>
                      <a:pt x="4758" y="18097"/>
                    </a:moveTo>
                    <a:lnTo>
                      <a:pt x="0" y="18097"/>
                    </a:lnTo>
                    <a:lnTo>
                      <a:pt x="0" y="14288"/>
                    </a:lnTo>
                    <a:lnTo>
                      <a:pt x="4758" y="14288"/>
                    </a:lnTo>
                    <a:lnTo>
                      <a:pt x="4758" y="18097"/>
                    </a:lnTo>
                    <a:close/>
                    <a:moveTo>
                      <a:pt x="4758" y="3810"/>
                    </a:moveTo>
                    <a:lnTo>
                      <a:pt x="0" y="3810"/>
                    </a:lnTo>
                    <a:lnTo>
                      <a:pt x="0" y="0"/>
                    </a:lnTo>
                    <a:lnTo>
                      <a:pt x="4758" y="0"/>
                    </a:lnTo>
                    <a:lnTo>
                      <a:pt x="4758" y="3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25"/>
              <p:cNvSpPr/>
              <p:nvPr/>
            </p:nvSpPr>
            <p:spPr>
              <a:xfrm>
                <a:off x="9352557" y="1553527"/>
                <a:ext cx="4758" cy="729614"/>
              </a:xfrm>
              <a:custGeom>
                <a:rect b="b" l="l" r="r" t="t"/>
                <a:pathLst>
                  <a:path extrusionOk="0" h="729614" w="4758">
                    <a:moveTo>
                      <a:pt x="4758" y="729615"/>
                    </a:moveTo>
                    <a:lnTo>
                      <a:pt x="0" y="729615"/>
                    </a:lnTo>
                    <a:lnTo>
                      <a:pt x="0" y="725805"/>
                    </a:lnTo>
                    <a:lnTo>
                      <a:pt x="4758" y="725805"/>
                    </a:lnTo>
                    <a:lnTo>
                      <a:pt x="4758" y="729615"/>
                    </a:lnTo>
                    <a:close/>
                    <a:moveTo>
                      <a:pt x="4758" y="723900"/>
                    </a:moveTo>
                    <a:lnTo>
                      <a:pt x="0" y="723900"/>
                    </a:lnTo>
                    <a:lnTo>
                      <a:pt x="0" y="720090"/>
                    </a:lnTo>
                    <a:lnTo>
                      <a:pt x="4758" y="720090"/>
                    </a:lnTo>
                    <a:lnTo>
                      <a:pt x="4758" y="723900"/>
                    </a:lnTo>
                    <a:close/>
                    <a:moveTo>
                      <a:pt x="4758" y="708660"/>
                    </a:moveTo>
                    <a:lnTo>
                      <a:pt x="0" y="708660"/>
                    </a:lnTo>
                    <a:lnTo>
                      <a:pt x="0" y="703898"/>
                    </a:lnTo>
                    <a:lnTo>
                      <a:pt x="4758" y="703898"/>
                    </a:lnTo>
                    <a:lnTo>
                      <a:pt x="4758" y="708660"/>
                    </a:lnTo>
                    <a:close/>
                    <a:moveTo>
                      <a:pt x="4758" y="698183"/>
                    </a:moveTo>
                    <a:lnTo>
                      <a:pt x="0" y="698183"/>
                    </a:lnTo>
                    <a:lnTo>
                      <a:pt x="0" y="694373"/>
                    </a:lnTo>
                    <a:lnTo>
                      <a:pt x="4758" y="694373"/>
                    </a:lnTo>
                    <a:lnTo>
                      <a:pt x="4758" y="698183"/>
                    </a:lnTo>
                    <a:close/>
                    <a:moveTo>
                      <a:pt x="4758" y="691515"/>
                    </a:moveTo>
                    <a:lnTo>
                      <a:pt x="0" y="691515"/>
                    </a:lnTo>
                    <a:lnTo>
                      <a:pt x="0" y="687705"/>
                    </a:lnTo>
                    <a:lnTo>
                      <a:pt x="4758" y="687705"/>
                    </a:lnTo>
                    <a:lnTo>
                      <a:pt x="4758" y="691515"/>
                    </a:lnTo>
                    <a:close/>
                    <a:moveTo>
                      <a:pt x="4758" y="676275"/>
                    </a:moveTo>
                    <a:lnTo>
                      <a:pt x="0" y="676275"/>
                    </a:lnTo>
                    <a:lnTo>
                      <a:pt x="0" y="672465"/>
                    </a:lnTo>
                    <a:lnTo>
                      <a:pt x="4758" y="672465"/>
                    </a:lnTo>
                    <a:lnTo>
                      <a:pt x="4758" y="676275"/>
                    </a:lnTo>
                    <a:close/>
                    <a:moveTo>
                      <a:pt x="4758" y="665798"/>
                    </a:moveTo>
                    <a:lnTo>
                      <a:pt x="0" y="665798"/>
                    </a:lnTo>
                    <a:lnTo>
                      <a:pt x="0" y="661988"/>
                    </a:lnTo>
                    <a:lnTo>
                      <a:pt x="4758" y="661988"/>
                    </a:lnTo>
                    <a:lnTo>
                      <a:pt x="4758" y="665798"/>
                    </a:lnTo>
                    <a:close/>
                    <a:moveTo>
                      <a:pt x="4758" y="659130"/>
                    </a:moveTo>
                    <a:lnTo>
                      <a:pt x="0" y="659130"/>
                    </a:lnTo>
                    <a:lnTo>
                      <a:pt x="0" y="655320"/>
                    </a:lnTo>
                    <a:lnTo>
                      <a:pt x="4758" y="655320"/>
                    </a:lnTo>
                    <a:lnTo>
                      <a:pt x="4758" y="659130"/>
                    </a:lnTo>
                    <a:close/>
                    <a:moveTo>
                      <a:pt x="4758" y="644843"/>
                    </a:moveTo>
                    <a:lnTo>
                      <a:pt x="0" y="644843"/>
                    </a:lnTo>
                    <a:lnTo>
                      <a:pt x="0" y="641033"/>
                    </a:lnTo>
                    <a:lnTo>
                      <a:pt x="4758" y="641033"/>
                    </a:lnTo>
                    <a:lnTo>
                      <a:pt x="4758" y="644843"/>
                    </a:lnTo>
                    <a:close/>
                    <a:moveTo>
                      <a:pt x="4758" y="633413"/>
                    </a:moveTo>
                    <a:lnTo>
                      <a:pt x="0" y="633413"/>
                    </a:lnTo>
                    <a:lnTo>
                      <a:pt x="0" y="629603"/>
                    </a:lnTo>
                    <a:lnTo>
                      <a:pt x="4758" y="629603"/>
                    </a:lnTo>
                    <a:lnTo>
                      <a:pt x="4758" y="633413"/>
                    </a:lnTo>
                    <a:close/>
                    <a:moveTo>
                      <a:pt x="4758" y="627698"/>
                    </a:moveTo>
                    <a:lnTo>
                      <a:pt x="0" y="627698"/>
                    </a:lnTo>
                    <a:lnTo>
                      <a:pt x="0" y="623888"/>
                    </a:lnTo>
                    <a:lnTo>
                      <a:pt x="4758" y="623888"/>
                    </a:lnTo>
                    <a:lnTo>
                      <a:pt x="4758" y="627698"/>
                    </a:lnTo>
                    <a:close/>
                    <a:moveTo>
                      <a:pt x="4758" y="612458"/>
                    </a:moveTo>
                    <a:lnTo>
                      <a:pt x="0" y="612458"/>
                    </a:lnTo>
                    <a:lnTo>
                      <a:pt x="0" y="608648"/>
                    </a:lnTo>
                    <a:lnTo>
                      <a:pt x="4758" y="608648"/>
                    </a:lnTo>
                    <a:lnTo>
                      <a:pt x="4758" y="612458"/>
                    </a:lnTo>
                    <a:close/>
                    <a:moveTo>
                      <a:pt x="4758" y="601980"/>
                    </a:moveTo>
                    <a:lnTo>
                      <a:pt x="0" y="601980"/>
                    </a:lnTo>
                    <a:lnTo>
                      <a:pt x="0" y="598170"/>
                    </a:lnTo>
                    <a:lnTo>
                      <a:pt x="4758" y="598170"/>
                    </a:lnTo>
                    <a:lnTo>
                      <a:pt x="4758" y="601980"/>
                    </a:lnTo>
                    <a:close/>
                    <a:moveTo>
                      <a:pt x="4758" y="595313"/>
                    </a:moveTo>
                    <a:lnTo>
                      <a:pt x="0" y="595313"/>
                    </a:lnTo>
                    <a:lnTo>
                      <a:pt x="0" y="591503"/>
                    </a:lnTo>
                    <a:lnTo>
                      <a:pt x="4758" y="591503"/>
                    </a:lnTo>
                    <a:lnTo>
                      <a:pt x="4758" y="595313"/>
                    </a:lnTo>
                    <a:close/>
                    <a:moveTo>
                      <a:pt x="4758" y="580073"/>
                    </a:moveTo>
                    <a:lnTo>
                      <a:pt x="0" y="580073"/>
                    </a:lnTo>
                    <a:lnTo>
                      <a:pt x="0" y="576263"/>
                    </a:lnTo>
                    <a:lnTo>
                      <a:pt x="4758" y="576263"/>
                    </a:lnTo>
                    <a:lnTo>
                      <a:pt x="4758" y="580073"/>
                    </a:lnTo>
                    <a:close/>
                    <a:moveTo>
                      <a:pt x="4758" y="569595"/>
                    </a:moveTo>
                    <a:lnTo>
                      <a:pt x="0" y="569595"/>
                    </a:lnTo>
                    <a:lnTo>
                      <a:pt x="0" y="565785"/>
                    </a:lnTo>
                    <a:lnTo>
                      <a:pt x="4758" y="565785"/>
                    </a:lnTo>
                    <a:lnTo>
                      <a:pt x="4758" y="569595"/>
                    </a:lnTo>
                    <a:close/>
                    <a:moveTo>
                      <a:pt x="4758" y="562928"/>
                    </a:moveTo>
                    <a:lnTo>
                      <a:pt x="0" y="562928"/>
                    </a:lnTo>
                    <a:lnTo>
                      <a:pt x="0" y="559118"/>
                    </a:lnTo>
                    <a:lnTo>
                      <a:pt x="4758" y="559118"/>
                    </a:lnTo>
                    <a:lnTo>
                      <a:pt x="4758" y="562928"/>
                    </a:lnTo>
                    <a:close/>
                    <a:moveTo>
                      <a:pt x="4758" y="548640"/>
                    </a:moveTo>
                    <a:lnTo>
                      <a:pt x="0" y="548640"/>
                    </a:lnTo>
                    <a:lnTo>
                      <a:pt x="0" y="544830"/>
                    </a:lnTo>
                    <a:lnTo>
                      <a:pt x="4758" y="544830"/>
                    </a:lnTo>
                    <a:lnTo>
                      <a:pt x="4758" y="548640"/>
                    </a:lnTo>
                    <a:close/>
                    <a:moveTo>
                      <a:pt x="4758" y="538163"/>
                    </a:moveTo>
                    <a:lnTo>
                      <a:pt x="0" y="538163"/>
                    </a:lnTo>
                    <a:lnTo>
                      <a:pt x="0" y="534353"/>
                    </a:lnTo>
                    <a:lnTo>
                      <a:pt x="4758" y="534353"/>
                    </a:lnTo>
                    <a:lnTo>
                      <a:pt x="4758" y="538163"/>
                    </a:lnTo>
                    <a:close/>
                    <a:moveTo>
                      <a:pt x="4758" y="531495"/>
                    </a:moveTo>
                    <a:lnTo>
                      <a:pt x="0" y="531495"/>
                    </a:lnTo>
                    <a:lnTo>
                      <a:pt x="0" y="527685"/>
                    </a:lnTo>
                    <a:lnTo>
                      <a:pt x="4758" y="527685"/>
                    </a:lnTo>
                    <a:lnTo>
                      <a:pt x="4758" y="531495"/>
                    </a:lnTo>
                    <a:close/>
                    <a:moveTo>
                      <a:pt x="4758" y="516255"/>
                    </a:moveTo>
                    <a:lnTo>
                      <a:pt x="0" y="516255"/>
                    </a:lnTo>
                    <a:lnTo>
                      <a:pt x="0" y="512445"/>
                    </a:lnTo>
                    <a:lnTo>
                      <a:pt x="4758" y="512445"/>
                    </a:lnTo>
                    <a:lnTo>
                      <a:pt x="4758" y="516255"/>
                    </a:lnTo>
                    <a:close/>
                    <a:moveTo>
                      <a:pt x="4758" y="505778"/>
                    </a:moveTo>
                    <a:lnTo>
                      <a:pt x="0" y="505778"/>
                    </a:lnTo>
                    <a:lnTo>
                      <a:pt x="0" y="501968"/>
                    </a:lnTo>
                    <a:lnTo>
                      <a:pt x="4758" y="501968"/>
                    </a:lnTo>
                    <a:lnTo>
                      <a:pt x="4758" y="505778"/>
                    </a:lnTo>
                    <a:close/>
                    <a:moveTo>
                      <a:pt x="4758" y="499110"/>
                    </a:moveTo>
                    <a:lnTo>
                      <a:pt x="0" y="499110"/>
                    </a:lnTo>
                    <a:lnTo>
                      <a:pt x="0" y="495300"/>
                    </a:lnTo>
                    <a:lnTo>
                      <a:pt x="4758" y="495300"/>
                    </a:lnTo>
                    <a:lnTo>
                      <a:pt x="4758" y="499110"/>
                    </a:lnTo>
                    <a:close/>
                    <a:moveTo>
                      <a:pt x="4758" y="484823"/>
                    </a:moveTo>
                    <a:lnTo>
                      <a:pt x="0" y="484823"/>
                    </a:lnTo>
                    <a:lnTo>
                      <a:pt x="0" y="481013"/>
                    </a:lnTo>
                    <a:lnTo>
                      <a:pt x="4758" y="481013"/>
                    </a:lnTo>
                    <a:lnTo>
                      <a:pt x="4758" y="484823"/>
                    </a:lnTo>
                    <a:close/>
                    <a:moveTo>
                      <a:pt x="4758" y="473393"/>
                    </a:moveTo>
                    <a:lnTo>
                      <a:pt x="0" y="473393"/>
                    </a:lnTo>
                    <a:lnTo>
                      <a:pt x="0" y="469583"/>
                    </a:lnTo>
                    <a:lnTo>
                      <a:pt x="4758" y="469583"/>
                    </a:lnTo>
                    <a:lnTo>
                      <a:pt x="4758" y="473393"/>
                    </a:lnTo>
                    <a:close/>
                    <a:moveTo>
                      <a:pt x="4758" y="467678"/>
                    </a:moveTo>
                    <a:lnTo>
                      <a:pt x="0" y="467678"/>
                    </a:lnTo>
                    <a:lnTo>
                      <a:pt x="0" y="463868"/>
                    </a:lnTo>
                    <a:lnTo>
                      <a:pt x="4758" y="463868"/>
                    </a:lnTo>
                    <a:lnTo>
                      <a:pt x="4758" y="467678"/>
                    </a:lnTo>
                    <a:close/>
                    <a:moveTo>
                      <a:pt x="4758" y="452438"/>
                    </a:moveTo>
                    <a:lnTo>
                      <a:pt x="0" y="452438"/>
                    </a:lnTo>
                    <a:lnTo>
                      <a:pt x="0" y="448628"/>
                    </a:lnTo>
                    <a:lnTo>
                      <a:pt x="4758" y="448628"/>
                    </a:lnTo>
                    <a:lnTo>
                      <a:pt x="4758" y="452438"/>
                    </a:lnTo>
                    <a:close/>
                    <a:moveTo>
                      <a:pt x="4758" y="441960"/>
                    </a:moveTo>
                    <a:lnTo>
                      <a:pt x="0" y="441960"/>
                    </a:lnTo>
                    <a:lnTo>
                      <a:pt x="0" y="437198"/>
                    </a:lnTo>
                    <a:lnTo>
                      <a:pt x="4758" y="437198"/>
                    </a:lnTo>
                    <a:lnTo>
                      <a:pt x="4758" y="441960"/>
                    </a:lnTo>
                    <a:close/>
                    <a:moveTo>
                      <a:pt x="4758" y="435293"/>
                    </a:moveTo>
                    <a:lnTo>
                      <a:pt x="0" y="435293"/>
                    </a:lnTo>
                    <a:lnTo>
                      <a:pt x="0" y="431483"/>
                    </a:lnTo>
                    <a:lnTo>
                      <a:pt x="4758" y="431483"/>
                    </a:lnTo>
                    <a:lnTo>
                      <a:pt x="4758" y="435293"/>
                    </a:lnTo>
                    <a:close/>
                    <a:moveTo>
                      <a:pt x="4758" y="420053"/>
                    </a:moveTo>
                    <a:lnTo>
                      <a:pt x="0" y="420053"/>
                    </a:lnTo>
                    <a:lnTo>
                      <a:pt x="0" y="416243"/>
                    </a:lnTo>
                    <a:lnTo>
                      <a:pt x="4758" y="416243"/>
                    </a:lnTo>
                    <a:lnTo>
                      <a:pt x="4758" y="420053"/>
                    </a:lnTo>
                    <a:close/>
                    <a:moveTo>
                      <a:pt x="4758" y="409575"/>
                    </a:moveTo>
                    <a:lnTo>
                      <a:pt x="0" y="409575"/>
                    </a:lnTo>
                    <a:lnTo>
                      <a:pt x="0" y="405765"/>
                    </a:lnTo>
                    <a:lnTo>
                      <a:pt x="4758" y="405765"/>
                    </a:lnTo>
                    <a:lnTo>
                      <a:pt x="4758" y="409575"/>
                    </a:lnTo>
                    <a:close/>
                    <a:moveTo>
                      <a:pt x="4758" y="402908"/>
                    </a:moveTo>
                    <a:lnTo>
                      <a:pt x="0" y="402908"/>
                    </a:lnTo>
                    <a:lnTo>
                      <a:pt x="0" y="399098"/>
                    </a:lnTo>
                    <a:lnTo>
                      <a:pt x="4758" y="399098"/>
                    </a:lnTo>
                    <a:lnTo>
                      <a:pt x="4758" y="402908"/>
                    </a:lnTo>
                    <a:close/>
                    <a:moveTo>
                      <a:pt x="4758" y="388620"/>
                    </a:moveTo>
                    <a:lnTo>
                      <a:pt x="0" y="388620"/>
                    </a:lnTo>
                    <a:lnTo>
                      <a:pt x="0" y="384810"/>
                    </a:lnTo>
                    <a:lnTo>
                      <a:pt x="4758" y="384810"/>
                    </a:lnTo>
                    <a:lnTo>
                      <a:pt x="4758" y="388620"/>
                    </a:lnTo>
                    <a:close/>
                    <a:moveTo>
                      <a:pt x="4758" y="377190"/>
                    </a:moveTo>
                    <a:lnTo>
                      <a:pt x="0" y="377190"/>
                    </a:lnTo>
                    <a:lnTo>
                      <a:pt x="0" y="373380"/>
                    </a:lnTo>
                    <a:lnTo>
                      <a:pt x="4758" y="373380"/>
                    </a:lnTo>
                    <a:lnTo>
                      <a:pt x="4758" y="377190"/>
                    </a:lnTo>
                    <a:close/>
                    <a:moveTo>
                      <a:pt x="4758" y="371475"/>
                    </a:moveTo>
                    <a:lnTo>
                      <a:pt x="0" y="371475"/>
                    </a:lnTo>
                    <a:lnTo>
                      <a:pt x="0" y="367665"/>
                    </a:lnTo>
                    <a:lnTo>
                      <a:pt x="4758" y="367665"/>
                    </a:lnTo>
                    <a:lnTo>
                      <a:pt x="4758" y="371475"/>
                    </a:lnTo>
                    <a:close/>
                    <a:moveTo>
                      <a:pt x="4758" y="356235"/>
                    </a:moveTo>
                    <a:lnTo>
                      <a:pt x="0" y="356235"/>
                    </a:lnTo>
                    <a:lnTo>
                      <a:pt x="0" y="352425"/>
                    </a:lnTo>
                    <a:lnTo>
                      <a:pt x="4758" y="352425"/>
                    </a:lnTo>
                    <a:lnTo>
                      <a:pt x="4758" y="356235"/>
                    </a:lnTo>
                    <a:close/>
                    <a:moveTo>
                      <a:pt x="4758" y="345758"/>
                    </a:moveTo>
                    <a:lnTo>
                      <a:pt x="0" y="345758"/>
                    </a:lnTo>
                    <a:lnTo>
                      <a:pt x="0" y="341948"/>
                    </a:lnTo>
                    <a:lnTo>
                      <a:pt x="4758" y="341948"/>
                    </a:lnTo>
                    <a:lnTo>
                      <a:pt x="4758" y="345758"/>
                    </a:lnTo>
                    <a:close/>
                    <a:moveTo>
                      <a:pt x="4758" y="339090"/>
                    </a:moveTo>
                    <a:lnTo>
                      <a:pt x="0" y="339090"/>
                    </a:lnTo>
                    <a:lnTo>
                      <a:pt x="0" y="335280"/>
                    </a:lnTo>
                    <a:lnTo>
                      <a:pt x="4758" y="335280"/>
                    </a:lnTo>
                    <a:lnTo>
                      <a:pt x="4758" y="339090"/>
                    </a:lnTo>
                    <a:close/>
                    <a:moveTo>
                      <a:pt x="4758" y="323850"/>
                    </a:moveTo>
                    <a:lnTo>
                      <a:pt x="0" y="323850"/>
                    </a:lnTo>
                    <a:lnTo>
                      <a:pt x="0" y="320040"/>
                    </a:lnTo>
                    <a:lnTo>
                      <a:pt x="4758" y="320040"/>
                    </a:lnTo>
                    <a:lnTo>
                      <a:pt x="4758" y="323850"/>
                    </a:lnTo>
                    <a:close/>
                    <a:moveTo>
                      <a:pt x="4758" y="313373"/>
                    </a:moveTo>
                    <a:lnTo>
                      <a:pt x="0" y="313373"/>
                    </a:lnTo>
                    <a:lnTo>
                      <a:pt x="0" y="309563"/>
                    </a:lnTo>
                    <a:lnTo>
                      <a:pt x="4758" y="309563"/>
                    </a:lnTo>
                    <a:lnTo>
                      <a:pt x="4758" y="313373"/>
                    </a:lnTo>
                    <a:close/>
                    <a:moveTo>
                      <a:pt x="4758" y="307658"/>
                    </a:moveTo>
                    <a:lnTo>
                      <a:pt x="0" y="307658"/>
                    </a:lnTo>
                    <a:lnTo>
                      <a:pt x="0" y="303848"/>
                    </a:lnTo>
                    <a:lnTo>
                      <a:pt x="4758" y="303848"/>
                    </a:lnTo>
                    <a:lnTo>
                      <a:pt x="4758" y="307658"/>
                    </a:lnTo>
                    <a:close/>
                    <a:moveTo>
                      <a:pt x="4758" y="292418"/>
                    </a:moveTo>
                    <a:lnTo>
                      <a:pt x="0" y="292418"/>
                    </a:lnTo>
                    <a:lnTo>
                      <a:pt x="0" y="288608"/>
                    </a:lnTo>
                    <a:lnTo>
                      <a:pt x="4758" y="288608"/>
                    </a:lnTo>
                    <a:lnTo>
                      <a:pt x="4758" y="292418"/>
                    </a:lnTo>
                    <a:close/>
                    <a:moveTo>
                      <a:pt x="4758" y="281940"/>
                    </a:moveTo>
                    <a:lnTo>
                      <a:pt x="0" y="281940"/>
                    </a:lnTo>
                    <a:lnTo>
                      <a:pt x="0" y="278130"/>
                    </a:lnTo>
                    <a:lnTo>
                      <a:pt x="4758" y="278130"/>
                    </a:lnTo>
                    <a:lnTo>
                      <a:pt x="4758" y="281940"/>
                    </a:lnTo>
                    <a:close/>
                    <a:moveTo>
                      <a:pt x="4758" y="275273"/>
                    </a:moveTo>
                    <a:lnTo>
                      <a:pt x="0" y="275273"/>
                    </a:lnTo>
                    <a:lnTo>
                      <a:pt x="0" y="271463"/>
                    </a:lnTo>
                    <a:lnTo>
                      <a:pt x="4758" y="271463"/>
                    </a:lnTo>
                    <a:lnTo>
                      <a:pt x="4758" y="275273"/>
                    </a:lnTo>
                    <a:close/>
                    <a:moveTo>
                      <a:pt x="4758" y="260033"/>
                    </a:moveTo>
                    <a:lnTo>
                      <a:pt x="0" y="260033"/>
                    </a:lnTo>
                    <a:lnTo>
                      <a:pt x="0" y="256223"/>
                    </a:lnTo>
                    <a:lnTo>
                      <a:pt x="4758" y="256223"/>
                    </a:lnTo>
                    <a:lnTo>
                      <a:pt x="4758" y="260033"/>
                    </a:lnTo>
                    <a:close/>
                    <a:moveTo>
                      <a:pt x="4758" y="249555"/>
                    </a:moveTo>
                    <a:lnTo>
                      <a:pt x="0" y="249555"/>
                    </a:lnTo>
                    <a:lnTo>
                      <a:pt x="0" y="245745"/>
                    </a:lnTo>
                    <a:lnTo>
                      <a:pt x="4758" y="245745"/>
                    </a:lnTo>
                    <a:lnTo>
                      <a:pt x="4758" y="249555"/>
                    </a:lnTo>
                    <a:close/>
                    <a:moveTo>
                      <a:pt x="4758" y="242888"/>
                    </a:moveTo>
                    <a:lnTo>
                      <a:pt x="0" y="242888"/>
                    </a:lnTo>
                    <a:lnTo>
                      <a:pt x="0" y="239077"/>
                    </a:lnTo>
                    <a:lnTo>
                      <a:pt x="4758" y="239077"/>
                    </a:lnTo>
                    <a:lnTo>
                      <a:pt x="4758" y="242888"/>
                    </a:lnTo>
                    <a:close/>
                    <a:moveTo>
                      <a:pt x="4758" y="228600"/>
                    </a:moveTo>
                    <a:lnTo>
                      <a:pt x="0" y="228600"/>
                    </a:lnTo>
                    <a:lnTo>
                      <a:pt x="0" y="224790"/>
                    </a:lnTo>
                    <a:lnTo>
                      <a:pt x="4758" y="224790"/>
                    </a:lnTo>
                    <a:lnTo>
                      <a:pt x="4758" y="228600"/>
                    </a:lnTo>
                    <a:close/>
                    <a:moveTo>
                      <a:pt x="4758" y="217170"/>
                    </a:moveTo>
                    <a:lnTo>
                      <a:pt x="0" y="217170"/>
                    </a:lnTo>
                    <a:lnTo>
                      <a:pt x="0" y="213360"/>
                    </a:lnTo>
                    <a:lnTo>
                      <a:pt x="4758" y="213360"/>
                    </a:lnTo>
                    <a:lnTo>
                      <a:pt x="4758" y="217170"/>
                    </a:lnTo>
                    <a:close/>
                    <a:moveTo>
                      <a:pt x="4758" y="211455"/>
                    </a:moveTo>
                    <a:lnTo>
                      <a:pt x="0" y="211455"/>
                    </a:lnTo>
                    <a:lnTo>
                      <a:pt x="0" y="207645"/>
                    </a:lnTo>
                    <a:lnTo>
                      <a:pt x="4758" y="207645"/>
                    </a:lnTo>
                    <a:lnTo>
                      <a:pt x="4758" y="211455"/>
                    </a:lnTo>
                    <a:close/>
                    <a:moveTo>
                      <a:pt x="4758" y="196215"/>
                    </a:moveTo>
                    <a:lnTo>
                      <a:pt x="0" y="196215"/>
                    </a:lnTo>
                    <a:lnTo>
                      <a:pt x="0" y="192405"/>
                    </a:lnTo>
                    <a:lnTo>
                      <a:pt x="4758" y="192405"/>
                    </a:lnTo>
                    <a:lnTo>
                      <a:pt x="4758" y="196215"/>
                    </a:lnTo>
                    <a:close/>
                    <a:moveTo>
                      <a:pt x="4758" y="185738"/>
                    </a:moveTo>
                    <a:lnTo>
                      <a:pt x="0" y="185738"/>
                    </a:lnTo>
                    <a:lnTo>
                      <a:pt x="0" y="181927"/>
                    </a:lnTo>
                    <a:lnTo>
                      <a:pt x="4758" y="181927"/>
                    </a:lnTo>
                    <a:lnTo>
                      <a:pt x="4758" y="185738"/>
                    </a:lnTo>
                    <a:close/>
                    <a:moveTo>
                      <a:pt x="4758" y="179070"/>
                    </a:moveTo>
                    <a:lnTo>
                      <a:pt x="0" y="179070"/>
                    </a:lnTo>
                    <a:lnTo>
                      <a:pt x="0" y="175260"/>
                    </a:lnTo>
                    <a:lnTo>
                      <a:pt x="4758" y="175260"/>
                    </a:lnTo>
                    <a:lnTo>
                      <a:pt x="4758" y="179070"/>
                    </a:lnTo>
                    <a:close/>
                    <a:moveTo>
                      <a:pt x="4758" y="163830"/>
                    </a:moveTo>
                    <a:lnTo>
                      <a:pt x="0" y="163830"/>
                    </a:lnTo>
                    <a:lnTo>
                      <a:pt x="0" y="160020"/>
                    </a:lnTo>
                    <a:lnTo>
                      <a:pt x="4758" y="160020"/>
                    </a:lnTo>
                    <a:lnTo>
                      <a:pt x="4758" y="163830"/>
                    </a:lnTo>
                    <a:close/>
                    <a:moveTo>
                      <a:pt x="4758" y="153352"/>
                    </a:moveTo>
                    <a:lnTo>
                      <a:pt x="0" y="153352"/>
                    </a:lnTo>
                    <a:lnTo>
                      <a:pt x="0" y="149543"/>
                    </a:lnTo>
                    <a:lnTo>
                      <a:pt x="4758" y="149543"/>
                    </a:lnTo>
                    <a:lnTo>
                      <a:pt x="4758" y="153352"/>
                    </a:lnTo>
                    <a:close/>
                    <a:moveTo>
                      <a:pt x="4758" y="146685"/>
                    </a:moveTo>
                    <a:lnTo>
                      <a:pt x="0" y="146685"/>
                    </a:lnTo>
                    <a:lnTo>
                      <a:pt x="0" y="142875"/>
                    </a:lnTo>
                    <a:lnTo>
                      <a:pt x="4758" y="142875"/>
                    </a:lnTo>
                    <a:lnTo>
                      <a:pt x="4758" y="146685"/>
                    </a:lnTo>
                    <a:close/>
                    <a:moveTo>
                      <a:pt x="4758" y="132398"/>
                    </a:moveTo>
                    <a:lnTo>
                      <a:pt x="0" y="132398"/>
                    </a:lnTo>
                    <a:lnTo>
                      <a:pt x="0" y="128588"/>
                    </a:lnTo>
                    <a:lnTo>
                      <a:pt x="4758" y="128588"/>
                    </a:lnTo>
                    <a:lnTo>
                      <a:pt x="4758" y="132398"/>
                    </a:lnTo>
                    <a:close/>
                    <a:moveTo>
                      <a:pt x="4758" y="121920"/>
                    </a:moveTo>
                    <a:lnTo>
                      <a:pt x="0" y="121920"/>
                    </a:lnTo>
                    <a:lnTo>
                      <a:pt x="0" y="118110"/>
                    </a:lnTo>
                    <a:lnTo>
                      <a:pt x="4758" y="118110"/>
                    </a:lnTo>
                    <a:lnTo>
                      <a:pt x="4758" y="121920"/>
                    </a:lnTo>
                    <a:close/>
                    <a:moveTo>
                      <a:pt x="4758" y="115252"/>
                    </a:moveTo>
                    <a:lnTo>
                      <a:pt x="0" y="115252"/>
                    </a:lnTo>
                    <a:lnTo>
                      <a:pt x="0" y="111443"/>
                    </a:lnTo>
                    <a:lnTo>
                      <a:pt x="4758" y="111443"/>
                    </a:lnTo>
                    <a:lnTo>
                      <a:pt x="4758" y="115252"/>
                    </a:lnTo>
                    <a:close/>
                    <a:moveTo>
                      <a:pt x="4758" y="100013"/>
                    </a:moveTo>
                    <a:lnTo>
                      <a:pt x="0" y="100013"/>
                    </a:lnTo>
                    <a:lnTo>
                      <a:pt x="0" y="96203"/>
                    </a:lnTo>
                    <a:lnTo>
                      <a:pt x="4758" y="96203"/>
                    </a:lnTo>
                    <a:lnTo>
                      <a:pt x="4758" y="100013"/>
                    </a:lnTo>
                    <a:close/>
                    <a:moveTo>
                      <a:pt x="4758" y="89535"/>
                    </a:moveTo>
                    <a:lnTo>
                      <a:pt x="0" y="89535"/>
                    </a:lnTo>
                    <a:lnTo>
                      <a:pt x="0" y="84773"/>
                    </a:lnTo>
                    <a:lnTo>
                      <a:pt x="4758" y="84773"/>
                    </a:lnTo>
                    <a:lnTo>
                      <a:pt x="4758" y="89535"/>
                    </a:lnTo>
                    <a:close/>
                    <a:moveTo>
                      <a:pt x="4758" y="82868"/>
                    </a:moveTo>
                    <a:lnTo>
                      <a:pt x="0" y="82868"/>
                    </a:lnTo>
                    <a:lnTo>
                      <a:pt x="0" y="79058"/>
                    </a:lnTo>
                    <a:lnTo>
                      <a:pt x="4758" y="79058"/>
                    </a:lnTo>
                    <a:lnTo>
                      <a:pt x="4758" y="82868"/>
                    </a:lnTo>
                    <a:close/>
                    <a:moveTo>
                      <a:pt x="4758" y="67628"/>
                    </a:moveTo>
                    <a:lnTo>
                      <a:pt x="0" y="67628"/>
                    </a:lnTo>
                    <a:lnTo>
                      <a:pt x="0" y="63818"/>
                    </a:lnTo>
                    <a:lnTo>
                      <a:pt x="4758" y="63818"/>
                    </a:lnTo>
                    <a:lnTo>
                      <a:pt x="4758" y="67628"/>
                    </a:lnTo>
                    <a:close/>
                    <a:moveTo>
                      <a:pt x="4758" y="57150"/>
                    </a:moveTo>
                    <a:lnTo>
                      <a:pt x="0" y="57150"/>
                    </a:lnTo>
                    <a:lnTo>
                      <a:pt x="0" y="53340"/>
                    </a:lnTo>
                    <a:lnTo>
                      <a:pt x="4758" y="53340"/>
                    </a:lnTo>
                    <a:lnTo>
                      <a:pt x="4758" y="57150"/>
                    </a:lnTo>
                    <a:close/>
                    <a:moveTo>
                      <a:pt x="4758" y="51435"/>
                    </a:moveTo>
                    <a:lnTo>
                      <a:pt x="0" y="51435"/>
                    </a:lnTo>
                    <a:lnTo>
                      <a:pt x="0" y="46673"/>
                    </a:lnTo>
                    <a:lnTo>
                      <a:pt x="4758" y="46673"/>
                    </a:lnTo>
                    <a:lnTo>
                      <a:pt x="4758" y="51435"/>
                    </a:lnTo>
                    <a:close/>
                    <a:moveTo>
                      <a:pt x="4758" y="36195"/>
                    </a:moveTo>
                    <a:lnTo>
                      <a:pt x="0" y="36195"/>
                    </a:lnTo>
                    <a:lnTo>
                      <a:pt x="0" y="32385"/>
                    </a:lnTo>
                    <a:lnTo>
                      <a:pt x="4758" y="32385"/>
                    </a:lnTo>
                    <a:lnTo>
                      <a:pt x="4758" y="36195"/>
                    </a:lnTo>
                    <a:close/>
                    <a:moveTo>
                      <a:pt x="4758" y="25718"/>
                    </a:moveTo>
                    <a:lnTo>
                      <a:pt x="0" y="25718"/>
                    </a:lnTo>
                    <a:lnTo>
                      <a:pt x="0" y="21908"/>
                    </a:lnTo>
                    <a:lnTo>
                      <a:pt x="4758" y="21908"/>
                    </a:lnTo>
                    <a:lnTo>
                      <a:pt x="4758" y="25718"/>
                    </a:lnTo>
                    <a:close/>
                    <a:moveTo>
                      <a:pt x="4758" y="19050"/>
                    </a:moveTo>
                    <a:lnTo>
                      <a:pt x="0" y="19050"/>
                    </a:lnTo>
                    <a:lnTo>
                      <a:pt x="0" y="15240"/>
                    </a:lnTo>
                    <a:lnTo>
                      <a:pt x="4758" y="15240"/>
                    </a:lnTo>
                    <a:lnTo>
                      <a:pt x="4758" y="19050"/>
                    </a:lnTo>
                    <a:close/>
                    <a:moveTo>
                      <a:pt x="4758" y="3810"/>
                    </a:moveTo>
                    <a:lnTo>
                      <a:pt x="0" y="3810"/>
                    </a:lnTo>
                    <a:lnTo>
                      <a:pt x="0" y="0"/>
                    </a:lnTo>
                    <a:lnTo>
                      <a:pt x="4758" y="0"/>
                    </a:lnTo>
                    <a:lnTo>
                      <a:pt x="4758" y="3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25"/>
              <p:cNvSpPr/>
              <p:nvPr/>
            </p:nvSpPr>
            <p:spPr>
              <a:xfrm>
                <a:off x="9352557" y="1544955"/>
                <a:ext cx="4758" cy="1905"/>
              </a:xfrm>
              <a:custGeom>
                <a:rect b="b" l="l" r="r" t="t"/>
                <a:pathLst>
                  <a:path extrusionOk="0" h="1905" w="4758">
                    <a:moveTo>
                      <a:pt x="0" y="0"/>
                    </a:moveTo>
                    <a:lnTo>
                      <a:pt x="4758" y="0"/>
                    </a:lnTo>
                    <a:lnTo>
                      <a:pt x="4758" y="1905"/>
                    </a:lnTo>
                    <a:lnTo>
                      <a:pt x="0" y="190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72" name="Google Shape;672;p25"/>
          <p:cNvSpPr txBox="1"/>
          <p:nvPr>
            <p:ph idx="1" type="subTitle"/>
          </p:nvPr>
        </p:nvSpPr>
        <p:spPr>
          <a:xfrm>
            <a:off x="2730550" y="2911144"/>
            <a:ext cx="36843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Rafsan Jany (02513052)</a:t>
            </a:r>
            <a:endParaRPr/>
          </a:p>
        </p:txBody>
      </p:sp>
      <p:sp>
        <p:nvSpPr>
          <p:cNvPr id="673" name="Google Shape;673;p25"/>
          <p:cNvSpPr txBox="1"/>
          <p:nvPr>
            <p:ph idx="1" type="subTitle"/>
          </p:nvPr>
        </p:nvSpPr>
        <p:spPr>
          <a:xfrm>
            <a:off x="3769400" y="211725"/>
            <a:ext cx="152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Week-3</a:t>
            </a:r>
            <a:endParaRPr b="1" sz="1500"/>
          </a:p>
        </p:txBody>
      </p:sp>
      <p:sp>
        <p:nvSpPr>
          <p:cNvPr id="674" name="Google Shape;674;p25"/>
          <p:cNvSpPr txBox="1"/>
          <p:nvPr>
            <p:ph idx="1" type="subTitle"/>
          </p:nvPr>
        </p:nvSpPr>
        <p:spPr>
          <a:xfrm>
            <a:off x="2729150" y="3415394"/>
            <a:ext cx="36843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Korean Convergence Medical Science</a:t>
            </a:r>
            <a:endParaRPr/>
          </a:p>
        </p:txBody>
      </p:sp>
      <p:sp>
        <p:nvSpPr>
          <p:cNvPr id="675" name="Google Shape;675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34"/>
          <p:cNvSpPr txBox="1"/>
          <p:nvPr>
            <p:ph type="title"/>
          </p:nvPr>
        </p:nvSpPr>
        <p:spPr>
          <a:xfrm>
            <a:off x="720000" y="4997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CCUHR NRI Dataset Form (TU)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742" name="Google Shape;742;p34"/>
          <p:cNvSpPr txBox="1"/>
          <p:nvPr>
            <p:ph idx="4294967295" type="subTitle"/>
          </p:nvPr>
        </p:nvSpPr>
        <p:spPr>
          <a:xfrm>
            <a:off x="720000" y="1262325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|.........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|Lamp_10s</a:t>
            </a:r>
            <a:endParaRPr sz="1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*.bag  (5 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|Dark 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*.bag  (5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|Dark 10s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*.bag  (7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3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</a:t>
            </a:r>
            <a:r>
              <a:rPr lang="en" sz="2500"/>
              <a:t>Design</a:t>
            </a:r>
            <a:r>
              <a:rPr lang="en" sz="2500"/>
              <a:t> For Graph Neural Net Method</a:t>
            </a:r>
            <a:endParaRPr sz="2500"/>
          </a:p>
        </p:txBody>
      </p:sp>
      <p:sp>
        <p:nvSpPr>
          <p:cNvPr id="748" name="Google Shape;748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9" name="Google Shape;749;p35"/>
          <p:cNvSpPr txBox="1"/>
          <p:nvPr>
            <p:ph idx="2" type="subTitle"/>
          </p:nvPr>
        </p:nvSpPr>
        <p:spPr>
          <a:xfrm>
            <a:off x="5133025" y="1793175"/>
            <a:ext cx="2487000" cy="21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Spatio-Temporal Graph Neural Network (ST-GNN)</a:t>
            </a:r>
            <a:endParaRPr b="1"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Landmark-aware GNN (Variant of ST-GNN)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750" name="Google Shape;750;p35" title="5d787c85-10c1-4144-b7a9-c2019c2bfaa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650" y="1684663"/>
            <a:ext cx="2404626" cy="240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3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</a:t>
            </a:r>
            <a:r>
              <a:rPr lang="en" sz="2500"/>
              <a:t>Design</a:t>
            </a:r>
            <a:r>
              <a:rPr lang="en" sz="2500"/>
              <a:t> For Graph Neural Net Method</a:t>
            </a:r>
            <a:endParaRPr sz="2500"/>
          </a:p>
        </p:txBody>
      </p:sp>
      <p:sp>
        <p:nvSpPr>
          <p:cNvPr id="756" name="Google Shape;756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7" name="Google Shape;757;p36" title="Screenshot 2025-04-22 12463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250" y="1291375"/>
            <a:ext cx="3360676" cy="2243175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Google Shape;758;p36"/>
          <p:cNvSpPr txBox="1"/>
          <p:nvPr>
            <p:ph idx="4" type="subTitle"/>
          </p:nvPr>
        </p:nvSpPr>
        <p:spPr>
          <a:xfrm>
            <a:off x="4360950" y="1280471"/>
            <a:ext cx="3331500" cy="15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32 joints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Each</a:t>
            </a:r>
            <a:r>
              <a:rPr lang="en"/>
              <a:t> Has 3d </a:t>
            </a:r>
            <a:r>
              <a:rPr lang="en"/>
              <a:t>coordinates</a:t>
            </a:r>
            <a:r>
              <a:rPr lang="en"/>
              <a:t> [x, y, z]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3d GNN Porblem</a:t>
            </a:r>
            <a:endParaRPr b="1">
              <a:solidFill>
                <a:srgbClr val="1155C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9" name="Google Shape;759;p36" title="Screenshot 2025-04-22 12471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1125" y="2749125"/>
            <a:ext cx="3191173" cy="2058376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36"/>
          <p:cNvSpPr txBox="1"/>
          <p:nvPr>
            <p:ph idx="2" type="subTitle"/>
          </p:nvPr>
        </p:nvSpPr>
        <p:spPr>
          <a:xfrm>
            <a:off x="498238" y="3534550"/>
            <a:ext cx="2487000" cy="33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Con</a:t>
            </a:r>
            <a:r>
              <a:rPr b="1" lang="en" sz="1200"/>
              <a:t>cept Plot</a:t>
            </a:r>
            <a:endParaRPr sz="1300"/>
          </a:p>
        </p:txBody>
      </p:sp>
      <p:sp>
        <p:nvSpPr>
          <p:cNvPr id="761" name="Google Shape;761;p36"/>
          <p:cNvSpPr txBox="1"/>
          <p:nvPr>
            <p:ph idx="2" type="subTitle"/>
          </p:nvPr>
        </p:nvSpPr>
        <p:spPr>
          <a:xfrm>
            <a:off x="1944113" y="4469100"/>
            <a:ext cx="2487000" cy="33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Actual</a:t>
            </a:r>
            <a:r>
              <a:rPr b="1" lang="en" sz="1200"/>
              <a:t> Plot</a:t>
            </a:r>
            <a:endParaRPr sz="1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3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Design For Graph Neural Net Method</a:t>
            </a:r>
            <a:endParaRPr sz="2500"/>
          </a:p>
        </p:txBody>
      </p:sp>
      <p:sp>
        <p:nvSpPr>
          <p:cNvPr id="767" name="Google Shape;767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8" name="Google Shape;768;p37" title="Screenshot 2025-04-22 124752.png"/>
          <p:cNvPicPr preferRelativeResize="0"/>
          <p:nvPr/>
        </p:nvPicPr>
        <p:blipFill rotWithShape="1">
          <a:blip r:embed="rId3">
            <a:alphaModFix/>
          </a:blip>
          <a:srcRect b="12099" l="0" r="0" t="12091"/>
          <a:stretch/>
        </p:blipFill>
        <p:spPr>
          <a:xfrm>
            <a:off x="498250" y="1291375"/>
            <a:ext cx="3360675" cy="2243174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Google Shape;769;p37"/>
          <p:cNvSpPr txBox="1"/>
          <p:nvPr>
            <p:ph idx="4" type="subTitle"/>
          </p:nvPr>
        </p:nvSpPr>
        <p:spPr>
          <a:xfrm>
            <a:off x="4418713" y="1523398"/>
            <a:ext cx="33315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Importance on </a:t>
            </a:r>
            <a:r>
              <a:rPr lang="en"/>
              <a:t>Frailty</a:t>
            </a:r>
            <a:r>
              <a:rPr lang="en"/>
              <a:t> Score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155C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37"/>
          <p:cNvSpPr txBox="1"/>
          <p:nvPr>
            <p:ph idx="2" type="subTitle"/>
          </p:nvPr>
        </p:nvSpPr>
        <p:spPr>
          <a:xfrm>
            <a:off x="498254" y="3534550"/>
            <a:ext cx="3360600" cy="33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Grad Cam Node&lt;-&gt;Edge Importance</a:t>
            </a:r>
            <a:endParaRPr sz="1300"/>
          </a:p>
        </p:txBody>
      </p:sp>
      <p:sp>
        <p:nvSpPr>
          <p:cNvPr id="771" name="Google Shape;771;p37"/>
          <p:cNvSpPr txBox="1"/>
          <p:nvPr>
            <p:ph idx="2" type="subTitle"/>
          </p:nvPr>
        </p:nvSpPr>
        <p:spPr>
          <a:xfrm>
            <a:off x="2740588" y="4411450"/>
            <a:ext cx="2487000" cy="33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Grad Cam Scale</a:t>
            </a:r>
            <a:endParaRPr sz="1300"/>
          </a:p>
        </p:txBody>
      </p:sp>
      <p:pic>
        <p:nvPicPr>
          <p:cNvPr id="772" name="Google Shape;772;p37" title="Screenshot 2025-04-22 12553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7588" y="2838496"/>
            <a:ext cx="1713745" cy="20528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3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</a:t>
            </a:r>
            <a:r>
              <a:rPr lang="en" sz="2500"/>
              <a:t>Design</a:t>
            </a:r>
            <a:r>
              <a:rPr lang="en" sz="2500"/>
              <a:t> For Graph Neural Net Method</a:t>
            </a:r>
            <a:endParaRPr sz="2500"/>
          </a:p>
        </p:txBody>
      </p:sp>
      <p:sp>
        <p:nvSpPr>
          <p:cNvPr id="778" name="Google Shape;77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9" name="Google Shape;779;p38"/>
          <p:cNvSpPr txBox="1"/>
          <p:nvPr>
            <p:ph idx="2" type="subTitle"/>
          </p:nvPr>
        </p:nvSpPr>
        <p:spPr>
          <a:xfrm>
            <a:off x="4310250" y="1354375"/>
            <a:ext cx="4590000" cy="3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Spatio-Temporal Graph Neural Network (ST-GNN)</a:t>
            </a:r>
            <a:br>
              <a:rPr b="1" lang="en" sz="1200"/>
            </a:br>
            <a:endParaRPr b="1" sz="700"/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468 facial landmarks (per frame) → nodes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Edges: k-NN structure (e.g., each landmark connects to its 6 closest neighbors) [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LINK</a:t>
            </a:r>
            <a:r>
              <a:rPr lang="en" sz="1000"/>
              <a:t>]</a:t>
            </a:r>
            <a:endParaRPr sz="1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 Time: Link same node across frames = temporal edge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000"/>
            </a:b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Nodes = facial points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, each with a vector of features</a:t>
            </a:r>
            <a:br>
              <a:rPr lang="en" sz="1000">
                <a:latin typeface="Arial"/>
                <a:ea typeface="Arial"/>
                <a:cs typeface="Arial"/>
                <a:sym typeface="Arial"/>
              </a:rPr>
            </a:b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Edges = how these landmarks interact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 (spatial and temporal)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Landmark-aware GNN (Variant of ST-GNN)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Node feature = </a:t>
            </a:r>
            <a:r>
              <a:rPr lang="en" sz="1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[x, y] + CNN feature of patch [</a:t>
            </a:r>
            <a:r>
              <a:rPr lang="en" sz="10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4"/>
              </a:rPr>
              <a:t>Link</a:t>
            </a:r>
            <a:r>
              <a:rPr lang="en" sz="1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0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➤ CNN captures skin texture, color, light changes —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Which change subtly due to blood flow / breathing = key for rPPG</a:t>
            </a:r>
            <a:endParaRPr sz="1000"/>
          </a:p>
        </p:txBody>
      </p:sp>
      <p:pic>
        <p:nvPicPr>
          <p:cNvPr id="780" name="Google Shape;780;p38" title="537d92f8-9568-4ed7-8cb6-78dea5d4783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260100"/>
            <a:ext cx="1681350" cy="167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38" title="54559216-2d68-4be4-9bb5-acadb67e71cf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85723" y="1260100"/>
            <a:ext cx="2172563" cy="167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38" title="09a1252a-cd6b-452e-83f1-0cb8e60b4cc5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400" y="3183200"/>
            <a:ext cx="1681351" cy="1702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38" title="614d2b7c-7914-48cc-a79b-848fb35722db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55889" y="3092475"/>
            <a:ext cx="2201963" cy="17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9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 </a:t>
            </a:r>
            <a:r>
              <a:rPr lang="en" sz="2500"/>
              <a:t>Design</a:t>
            </a:r>
            <a:r>
              <a:rPr lang="en" sz="2500"/>
              <a:t> For Graph Neural Net Method</a:t>
            </a:r>
            <a:endParaRPr sz="3400"/>
          </a:p>
        </p:txBody>
      </p:sp>
      <p:sp>
        <p:nvSpPr>
          <p:cNvPr id="789" name="Google Shape;789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0" name="Google Shape;790;p39" title="537d92f8-9568-4ed7-8cb6-78dea5d4783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801" y="1726300"/>
            <a:ext cx="1573426" cy="155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1" name="Google Shape;791;p39" title="54559216-2d68-4be4-9bb5-acadb67e71cf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4444" y="1726300"/>
            <a:ext cx="2033108" cy="1556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39" title="09a1252a-cd6b-452e-83f1-0cb8e60b4cc5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801" y="3508000"/>
            <a:ext cx="1573425" cy="157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Google Shape;793;p39" title="614d2b7c-7914-48cc-a79b-848fb35722db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06524" y="3423946"/>
            <a:ext cx="2060619" cy="1577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4" name="Google Shape;794;p39" title="f15da67b-2f47-4edd-830f-eb2cad4bff72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09775" y="1644650"/>
            <a:ext cx="4591574" cy="3550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5" name="Google Shape;795;p39"/>
          <p:cNvSpPr txBox="1"/>
          <p:nvPr/>
        </p:nvSpPr>
        <p:spPr>
          <a:xfrm>
            <a:off x="5214250" y="1137675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188038"/>
                </a:solidFill>
                <a:latin typeface="Caladea"/>
                <a:ea typeface="Caladea"/>
                <a:cs typeface="Caladea"/>
                <a:sym typeface="Caladea"/>
              </a:rPr>
              <a:t>CNN feature of patch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4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Conceptual Model Architecture </a:t>
            </a:r>
            <a:endParaRPr sz="2500"/>
          </a:p>
        </p:txBody>
      </p:sp>
      <p:sp>
        <p:nvSpPr>
          <p:cNvPr id="801" name="Google Shape;801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2" name="Google Shape;802;p40"/>
          <p:cNvSpPr txBox="1"/>
          <p:nvPr/>
        </p:nvSpPr>
        <p:spPr>
          <a:xfrm>
            <a:off x="1006925" y="1451425"/>
            <a:ext cx="30000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Basic flow:</a:t>
            </a:r>
            <a:endParaRPr b="1"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Input: </a:t>
            </a:r>
            <a:r>
              <a:rPr lang="en" sz="1100">
                <a:solidFill>
                  <a:srgbClr val="188038"/>
                </a:solidFill>
                <a:latin typeface="Caladea"/>
                <a:ea typeface="Caladea"/>
                <a:cs typeface="Caladea"/>
                <a:sym typeface="Caladea"/>
              </a:rPr>
              <a:t>[window_size × 468, 2]</a:t>
            </a: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 node features</a:t>
            </a:r>
            <a:b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AutoNum type="arabicPeriod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GraphConv layers:</a:t>
            </a: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Char char="○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Node updates via neighbors (local motion aggregation)</a:t>
            </a:r>
            <a:b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AutoNum type="arabicPeriod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Global Pool:</a:t>
            </a: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Char char="○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Merge all node signals to 1 representation</a:t>
            </a:r>
            <a:b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AutoNum type="arabicPeriod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Linear head → RR prediction</a:t>
            </a: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</p:txBody>
      </p:sp>
      <p:sp>
        <p:nvSpPr>
          <p:cNvPr id="803" name="Google Shape;803;p40"/>
          <p:cNvSpPr txBox="1"/>
          <p:nvPr/>
        </p:nvSpPr>
        <p:spPr>
          <a:xfrm>
            <a:off x="4907675" y="1823275"/>
            <a:ext cx="2795400" cy="21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What ST-GNN </a:t>
            </a:r>
            <a:r>
              <a:rPr b="1" i="1" lang="en" sz="13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learns</a:t>
            </a:r>
            <a:r>
              <a:rPr b="1" lang="en" sz="13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:</a:t>
            </a:r>
            <a:endParaRPr b="1" sz="13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How landmark motion </a:t>
            </a:r>
            <a:r>
              <a:rPr b="1"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correlates with breathing</a:t>
            </a:r>
            <a:br>
              <a:rPr b="1"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b="1"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adea"/>
              <a:buChar char="●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Which regions move together (e.g., cheeks, nose)</a:t>
            </a:r>
            <a:b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</a:br>
            <a:endParaRPr sz="1100">
              <a:solidFill>
                <a:schemeClr val="dk1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Temporal shifts of these motions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41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/>
              <a:t>Conceptual Model Architecture Implementation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809" name="Google Shape;809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0" name="Google Shape;810;p41"/>
          <p:cNvSpPr txBox="1"/>
          <p:nvPr>
            <p:ph idx="2" type="subTitle"/>
          </p:nvPr>
        </p:nvSpPr>
        <p:spPr>
          <a:xfrm>
            <a:off x="659000" y="1212700"/>
            <a:ext cx="248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S</a:t>
            </a:r>
            <a:r>
              <a:rPr b="1" lang="en" sz="1200"/>
              <a:t>p</a:t>
            </a:r>
            <a:r>
              <a:rPr b="1" lang="en" sz="1200"/>
              <a:t>atio-Temporal Graph Neural Network (ST-GNN)</a:t>
            </a:r>
            <a:endParaRPr sz="1300"/>
          </a:p>
        </p:txBody>
      </p:sp>
      <p:sp>
        <p:nvSpPr>
          <p:cNvPr id="811" name="Google Shape;811;p41"/>
          <p:cNvSpPr txBox="1"/>
          <p:nvPr>
            <p:ph idx="2" type="subTitle"/>
          </p:nvPr>
        </p:nvSpPr>
        <p:spPr>
          <a:xfrm>
            <a:off x="5067700" y="1149200"/>
            <a:ext cx="248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Landmark-aware GNN (Variant of ST-GNN)</a:t>
            </a:r>
            <a:endParaRPr sz="1300"/>
          </a:p>
        </p:txBody>
      </p:sp>
      <p:sp>
        <p:nvSpPr>
          <p:cNvPr id="812" name="Google Shape;812;p41"/>
          <p:cNvSpPr txBox="1"/>
          <p:nvPr/>
        </p:nvSpPr>
        <p:spPr>
          <a:xfrm>
            <a:off x="4654900" y="1926850"/>
            <a:ext cx="3312600" cy="27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LandmarkAwareSTGNN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in_channels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conv3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regressor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Sequential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forward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conv3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global_mean_pool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regressor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).squeeze(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13" name="Google Shape;813;p41"/>
          <p:cNvSpPr txBox="1"/>
          <p:nvPr/>
        </p:nvSpPr>
        <p:spPr>
          <a:xfrm>
            <a:off x="272150" y="1890400"/>
            <a:ext cx="3983700" cy="31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STGNN_RR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in_channels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STGNN_RR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conv3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GCNConv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regressor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Sequential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hidden_channels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Linear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64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 </a:t>
            </a:r>
            <a:r>
              <a:rPr lang="en" sz="6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Output: RR</a:t>
            </a:r>
            <a:endParaRPr sz="6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forward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conv2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relu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conv3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edge_index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Pool across graph (mean of all nodes in each graph)</a:t>
            </a:r>
            <a:endParaRPr sz="6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global_mean_pool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batch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6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regressor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6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).squeeze(</a:t>
            </a:r>
            <a:r>
              <a:rPr lang="en" sz="6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6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6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42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Conceptual Model Architecture Results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819" name="Google Shape;819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0" name="Google Shape;820;p42"/>
          <p:cNvSpPr txBox="1"/>
          <p:nvPr>
            <p:ph idx="2" type="subTitle"/>
          </p:nvPr>
        </p:nvSpPr>
        <p:spPr>
          <a:xfrm>
            <a:off x="720000" y="1738850"/>
            <a:ext cx="248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Spatio-Temporal Graph Neural Network (ST-GNN)</a:t>
            </a:r>
            <a:endParaRPr sz="1300"/>
          </a:p>
        </p:txBody>
      </p:sp>
      <p:sp>
        <p:nvSpPr>
          <p:cNvPr id="821" name="Google Shape;821;p42"/>
          <p:cNvSpPr txBox="1"/>
          <p:nvPr>
            <p:ph idx="2" type="subTitle"/>
          </p:nvPr>
        </p:nvSpPr>
        <p:spPr>
          <a:xfrm>
            <a:off x="5555050" y="1738850"/>
            <a:ext cx="2487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Landmark-aware GNN (Variant of ST-GNN)</a:t>
            </a:r>
            <a:endParaRPr sz="1300"/>
          </a:p>
        </p:txBody>
      </p:sp>
      <p:sp>
        <p:nvSpPr>
          <p:cNvPr id="822" name="Google Shape;822;p42"/>
          <p:cNvSpPr txBox="1"/>
          <p:nvPr/>
        </p:nvSpPr>
        <p:spPr>
          <a:xfrm>
            <a:off x="3207000" y="1323350"/>
            <a:ext cx="2243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adea"/>
                <a:ea typeface="Caladea"/>
                <a:cs typeface="Caladea"/>
                <a:sym typeface="Caladea"/>
              </a:rPr>
              <a:t>Total Subject: 5 , Epoch: 10</a:t>
            </a:r>
            <a:endParaRPr/>
          </a:p>
        </p:txBody>
      </p:sp>
      <p:pic>
        <p:nvPicPr>
          <p:cNvPr id="823" name="Google Shape;823;p42" title="newplo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75" y="2581875"/>
            <a:ext cx="3720676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4" name="Google Shape;824;p42" title="newplo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8212" y="2581881"/>
            <a:ext cx="3720676" cy="1790694"/>
          </a:xfrm>
          <a:prstGeom prst="rect">
            <a:avLst/>
          </a:prstGeom>
          <a:noFill/>
          <a:ln>
            <a:noFill/>
          </a:ln>
        </p:spPr>
      </p:pic>
      <p:sp>
        <p:nvSpPr>
          <p:cNvPr id="825" name="Google Shape;825;p42"/>
          <p:cNvSpPr txBox="1"/>
          <p:nvPr/>
        </p:nvSpPr>
        <p:spPr>
          <a:xfrm>
            <a:off x="5839450" y="4372575"/>
            <a:ext cx="19182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MAE: 0.1303</a:t>
            </a:r>
            <a:endParaRPr sz="105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RMSE: 0.1633</a:t>
            </a:r>
            <a:endParaRPr sz="105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Pearson’s r: 0.2757</a:t>
            </a:r>
            <a:endParaRPr/>
          </a:p>
        </p:txBody>
      </p:sp>
      <p:sp>
        <p:nvSpPr>
          <p:cNvPr id="826" name="Google Shape;826;p42"/>
          <p:cNvSpPr txBox="1"/>
          <p:nvPr/>
        </p:nvSpPr>
        <p:spPr>
          <a:xfrm>
            <a:off x="628313" y="4372575"/>
            <a:ext cx="3000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MAE: 0.1307</a:t>
            </a:r>
            <a:endParaRPr sz="105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RMSE: 0.1627</a:t>
            </a:r>
            <a:endParaRPr sz="105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Pearson’s r: 0.2923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1" name="Google Shape;831;p43"/>
          <p:cNvGrpSpPr/>
          <p:nvPr/>
        </p:nvGrpSpPr>
        <p:grpSpPr>
          <a:xfrm>
            <a:off x="4252603" y="2147888"/>
            <a:ext cx="4171394" cy="2035402"/>
            <a:chOff x="3509406" y="1782934"/>
            <a:chExt cx="1550243" cy="756430"/>
          </a:xfrm>
        </p:grpSpPr>
        <p:sp>
          <p:nvSpPr>
            <p:cNvPr id="832" name="Google Shape;832;p43"/>
            <p:cNvSpPr/>
            <p:nvPr/>
          </p:nvSpPr>
          <p:spPr>
            <a:xfrm>
              <a:off x="3715915" y="1816417"/>
              <a:ext cx="379709" cy="278130"/>
            </a:xfrm>
            <a:custGeom>
              <a:rect b="b" l="l" r="r" t="t"/>
              <a:pathLst>
                <a:path extrusionOk="0" h="278130" w="379709">
                  <a:moveTo>
                    <a:pt x="379710" y="278130"/>
                  </a:moveTo>
                  <a:lnTo>
                    <a:pt x="0" y="38100"/>
                  </a:lnTo>
                  <a:lnTo>
                    <a:pt x="263608" y="0"/>
                  </a:lnTo>
                  <a:lnTo>
                    <a:pt x="379710" y="278130"/>
                  </a:lnTo>
                  <a:close/>
                  <a:moveTo>
                    <a:pt x="10468" y="40005"/>
                  </a:moveTo>
                  <a:lnTo>
                    <a:pt x="372096" y="268605"/>
                  </a:lnTo>
                  <a:lnTo>
                    <a:pt x="261705" y="2858"/>
                  </a:lnTo>
                  <a:lnTo>
                    <a:pt x="10468" y="4000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43"/>
            <p:cNvSpPr/>
            <p:nvPr/>
          </p:nvSpPr>
          <p:spPr>
            <a:xfrm>
              <a:off x="3509406" y="1853564"/>
              <a:ext cx="297867" cy="244792"/>
            </a:xfrm>
            <a:custGeom>
              <a:rect b="b" l="l" r="r" t="t"/>
              <a:pathLst>
                <a:path extrusionOk="0" h="244792" w="297867">
                  <a:moveTo>
                    <a:pt x="297868" y="244793"/>
                  </a:moveTo>
                  <a:lnTo>
                    <a:pt x="0" y="216218"/>
                  </a:lnTo>
                  <a:lnTo>
                    <a:pt x="952" y="215265"/>
                  </a:lnTo>
                  <a:lnTo>
                    <a:pt x="212219" y="0"/>
                  </a:lnTo>
                  <a:lnTo>
                    <a:pt x="297868" y="244793"/>
                  </a:lnTo>
                  <a:close/>
                  <a:moveTo>
                    <a:pt x="3807" y="215265"/>
                  </a:moveTo>
                  <a:lnTo>
                    <a:pt x="295013" y="242888"/>
                  </a:lnTo>
                  <a:lnTo>
                    <a:pt x="211267" y="3810"/>
                  </a:lnTo>
                  <a:lnTo>
                    <a:pt x="3807" y="21526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43"/>
            <p:cNvSpPr/>
            <p:nvPr/>
          </p:nvSpPr>
          <p:spPr>
            <a:xfrm>
              <a:off x="3622652" y="1816417"/>
              <a:ext cx="358773" cy="257175"/>
            </a:xfrm>
            <a:custGeom>
              <a:rect b="b" l="l" r="r" t="t"/>
              <a:pathLst>
                <a:path extrusionOk="0" h="257175" w="358773">
                  <a:moveTo>
                    <a:pt x="0" y="257175"/>
                  </a:moveTo>
                  <a:lnTo>
                    <a:pt x="98020" y="38100"/>
                  </a:lnTo>
                  <a:lnTo>
                    <a:pt x="98972" y="38100"/>
                  </a:lnTo>
                  <a:lnTo>
                    <a:pt x="357822" y="0"/>
                  </a:lnTo>
                  <a:lnTo>
                    <a:pt x="358773" y="2858"/>
                  </a:lnTo>
                  <a:lnTo>
                    <a:pt x="357822" y="3810"/>
                  </a:lnTo>
                  <a:lnTo>
                    <a:pt x="0" y="257175"/>
                  </a:lnTo>
                  <a:close/>
                  <a:moveTo>
                    <a:pt x="99924" y="40958"/>
                  </a:moveTo>
                  <a:lnTo>
                    <a:pt x="8565" y="246698"/>
                  </a:lnTo>
                  <a:lnTo>
                    <a:pt x="349257" y="4763"/>
                  </a:lnTo>
                  <a:lnTo>
                    <a:pt x="99924" y="4095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43"/>
            <p:cNvSpPr/>
            <p:nvPr/>
          </p:nvSpPr>
          <p:spPr>
            <a:xfrm>
              <a:off x="4027105" y="1985962"/>
              <a:ext cx="349256" cy="376237"/>
            </a:xfrm>
            <a:custGeom>
              <a:rect b="b" l="l" r="r" t="t"/>
              <a:pathLst>
                <a:path extrusionOk="0" h="376237" w="349256">
                  <a:moveTo>
                    <a:pt x="0" y="376238"/>
                  </a:moveTo>
                  <a:lnTo>
                    <a:pt x="62809" y="102870"/>
                  </a:lnTo>
                  <a:lnTo>
                    <a:pt x="349257" y="0"/>
                  </a:lnTo>
                  <a:lnTo>
                    <a:pt x="0" y="376238"/>
                  </a:lnTo>
                  <a:close/>
                  <a:moveTo>
                    <a:pt x="65664" y="105727"/>
                  </a:moveTo>
                  <a:lnTo>
                    <a:pt x="5710" y="364808"/>
                  </a:lnTo>
                  <a:lnTo>
                    <a:pt x="336885" y="7620"/>
                  </a:lnTo>
                  <a:lnTo>
                    <a:pt x="65664" y="105727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43"/>
            <p:cNvSpPr/>
            <p:nvPr/>
          </p:nvSpPr>
          <p:spPr>
            <a:xfrm>
              <a:off x="3664525" y="2089785"/>
              <a:ext cx="429195" cy="321944"/>
            </a:xfrm>
            <a:custGeom>
              <a:rect b="b" l="l" r="r" t="t"/>
              <a:pathLst>
                <a:path extrusionOk="0" h="321944" w="429195">
                  <a:moveTo>
                    <a:pt x="0" y="321945"/>
                  </a:moveTo>
                  <a:lnTo>
                    <a:pt x="952" y="319087"/>
                  </a:lnTo>
                  <a:lnTo>
                    <a:pt x="139893" y="7620"/>
                  </a:lnTo>
                  <a:lnTo>
                    <a:pt x="140845" y="7620"/>
                  </a:lnTo>
                  <a:lnTo>
                    <a:pt x="429196" y="0"/>
                  </a:lnTo>
                  <a:lnTo>
                    <a:pt x="0" y="321945"/>
                  </a:lnTo>
                  <a:close/>
                  <a:moveTo>
                    <a:pt x="141796" y="8573"/>
                  </a:moveTo>
                  <a:lnTo>
                    <a:pt x="4758" y="316230"/>
                  </a:lnTo>
                  <a:lnTo>
                    <a:pt x="424437" y="1905"/>
                  </a:lnTo>
                  <a:lnTo>
                    <a:pt x="141796" y="857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43"/>
            <p:cNvSpPr/>
            <p:nvPr/>
          </p:nvSpPr>
          <p:spPr>
            <a:xfrm>
              <a:off x="3800369" y="2091689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3" y="4763"/>
                  </a:moveTo>
                  <a:cubicBezTo>
                    <a:pt x="-709" y="7620"/>
                    <a:pt x="1194" y="10477"/>
                    <a:pt x="5001" y="11430"/>
                  </a:cubicBezTo>
                  <a:cubicBezTo>
                    <a:pt x="7856" y="12383"/>
                    <a:pt x="10711" y="10477"/>
                    <a:pt x="11662" y="6668"/>
                  </a:cubicBezTo>
                  <a:cubicBezTo>
                    <a:pt x="12614" y="3810"/>
                    <a:pt x="10711" y="952"/>
                    <a:pt x="6904" y="0"/>
                  </a:cubicBezTo>
                  <a:cubicBezTo>
                    <a:pt x="3098" y="0"/>
                    <a:pt x="243" y="1905"/>
                    <a:pt x="243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43"/>
            <p:cNvSpPr/>
            <p:nvPr/>
          </p:nvSpPr>
          <p:spPr>
            <a:xfrm>
              <a:off x="4763685" y="1786889"/>
              <a:ext cx="295964" cy="667702"/>
            </a:xfrm>
            <a:custGeom>
              <a:rect b="b" l="l" r="r" t="t"/>
              <a:pathLst>
                <a:path extrusionOk="0" h="667702" w="295964">
                  <a:moveTo>
                    <a:pt x="295964" y="667703"/>
                  </a:moveTo>
                  <a:lnTo>
                    <a:pt x="0" y="300038"/>
                  </a:lnTo>
                  <a:lnTo>
                    <a:pt x="0" y="299085"/>
                  </a:lnTo>
                  <a:lnTo>
                    <a:pt x="34260" y="0"/>
                  </a:lnTo>
                  <a:lnTo>
                    <a:pt x="295964" y="667703"/>
                  </a:lnTo>
                  <a:close/>
                  <a:moveTo>
                    <a:pt x="2855" y="299085"/>
                  </a:moveTo>
                  <a:lnTo>
                    <a:pt x="283593" y="647700"/>
                  </a:lnTo>
                  <a:lnTo>
                    <a:pt x="36163" y="14288"/>
                  </a:lnTo>
                  <a:lnTo>
                    <a:pt x="2855" y="29908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43"/>
            <p:cNvSpPr/>
            <p:nvPr/>
          </p:nvSpPr>
          <p:spPr>
            <a:xfrm>
              <a:off x="4347812" y="1791652"/>
              <a:ext cx="453938" cy="491489"/>
            </a:xfrm>
            <a:custGeom>
              <a:rect b="b" l="l" r="r" t="t"/>
              <a:pathLst>
                <a:path extrusionOk="0" h="491489" w="453938">
                  <a:moveTo>
                    <a:pt x="0" y="491490"/>
                  </a:moveTo>
                  <a:lnTo>
                    <a:pt x="21888" y="198120"/>
                  </a:lnTo>
                  <a:lnTo>
                    <a:pt x="21888" y="198120"/>
                  </a:lnTo>
                  <a:lnTo>
                    <a:pt x="453939" y="0"/>
                  </a:lnTo>
                  <a:lnTo>
                    <a:pt x="451084" y="2858"/>
                  </a:lnTo>
                  <a:lnTo>
                    <a:pt x="0" y="491490"/>
                  </a:lnTo>
                  <a:close/>
                  <a:moveTo>
                    <a:pt x="23791" y="199073"/>
                  </a:moveTo>
                  <a:lnTo>
                    <a:pt x="1903" y="486728"/>
                  </a:lnTo>
                  <a:lnTo>
                    <a:pt x="447277" y="4763"/>
                  </a:lnTo>
                  <a:lnTo>
                    <a:pt x="23791" y="19907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43"/>
            <p:cNvSpPr/>
            <p:nvPr/>
          </p:nvSpPr>
          <p:spPr>
            <a:xfrm>
              <a:off x="4089914" y="2086927"/>
              <a:ext cx="260753" cy="445769"/>
            </a:xfrm>
            <a:custGeom>
              <a:rect b="b" l="l" r="r" t="t"/>
              <a:pathLst>
                <a:path extrusionOk="0" h="445769" w="260753">
                  <a:moveTo>
                    <a:pt x="231252" y="445770"/>
                  </a:moveTo>
                  <a:lnTo>
                    <a:pt x="230300" y="442913"/>
                  </a:lnTo>
                  <a:lnTo>
                    <a:pt x="0" y="0"/>
                  </a:lnTo>
                  <a:lnTo>
                    <a:pt x="260753" y="193357"/>
                  </a:lnTo>
                  <a:lnTo>
                    <a:pt x="231252" y="445770"/>
                  </a:lnTo>
                  <a:close/>
                  <a:moveTo>
                    <a:pt x="4758" y="5715"/>
                  </a:moveTo>
                  <a:lnTo>
                    <a:pt x="230300" y="439103"/>
                  </a:lnTo>
                  <a:lnTo>
                    <a:pt x="257898" y="193357"/>
                  </a:lnTo>
                  <a:lnTo>
                    <a:pt x="4758" y="571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43"/>
            <p:cNvSpPr/>
            <p:nvPr/>
          </p:nvSpPr>
          <p:spPr>
            <a:xfrm>
              <a:off x="3711011" y="1844846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146" y="8718"/>
                  </a:moveTo>
                  <a:cubicBezTo>
                    <a:pt x="-806" y="14433"/>
                    <a:pt x="3001" y="20148"/>
                    <a:pt x="8711" y="21101"/>
                  </a:cubicBezTo>
                  <a:cubicBezTo>
                    <a:pt x="14421" y="22053"/>
                    <a:pt x="20130" y="18243"/>
                    <a:pt x="21082" y="12528"/>
                  </a:cubicBezTo>
                  <a:cubicBezTo>
                    <a:pt x="22034" y="6813"/>
                    <a:pt x="18227" y="1098"/>
                    <a:pt x="12517" y="146"/>
                  </a:cubicBezTo>
                  <a:cubicBezTo>
                    <a:pt x="5856" y="-807"/>
                    <a:pt x="1097" y="3003"/>
                    <a:pt x="146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3"/>
            <p:cNvSpPr/>
            <p:nvPr/>
          </p:nvSpPr>
          <p:spPr>
            <a:xfrm>
              <a:off x="4360038" y="1979149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146" y="8718"/>
                  </a:moveTo>
                  <a:cubicBezTo>
                    <a:pt x="-806" y="14433"/>
                    <a:pt x="3001" y="20148"/>
                    <a:pt x="8711" y="21101"/>
                  </a:cubicBezTo>
                  <a:cubicBezTo>
                    <a:pt x="14421" y="22053"/>
                    <a:pt x="20130" y="18243"/>
                    <a:pt x="21082" y="12528"/>
                  </a:cubicBezTo>
                  <a:cubicBezTo>
                    <a:pt x="22034" y="6813"/>
                    <a:pt x="18227" y="1098"/>
                    <a:pt x="12517" y="146"/>
                  </a:cubicBezTo>
                  <a:cubicBezTo>
                    <a:pt x="6807" y="-807"/>
                    <a:pt x="1097" y="3003"/>
                    <a:pt x="146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43"/>
            <p:cNvSpPr/>
            <p:nvPr/>
          </p:nvSpPr>
          <p:spPr>
            <a:xfrm>
              <a:off x="4020298" y="2345861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146" y="8718"/>
                  </a:moveTo>
                  <a:cubicBezTo>
                    <a:pt x="-806" y="14433"/>
                    <a:pt x="3001" y="20148"/>
                    <a:pt x="8711" y="21101"/>
                  </a:cubicBezTo>
                  <a:cubicBezTo>
                    <a:pt x="14421" y="22053"/>
                    <a:pt x="20130" y="18243"/>
                    <a:pt x="21082" y="12528"/>
                  </a:cubicBezTo>
                  <a:cubicBezTo>
                    <a:pt x="22034" y="6813"/>
                    <a:pt x="18227" y="1098"/>
                    <a:pt x="12517" y="146"/>
                  </a:cubicBezTo>
                  <a:cubicBezTo>
                    <a:pt x="6807" y="-807"/>
                    <a:pt x="1097" y="3003"/>
                    <a:pt x="146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4788282" y="1782934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146" y="8718"/>
                  </a:moveTo>
                  <a:cubicBezTo>
                    <a:pt x="-806" y="14433"/>
                    <a:pt x="3001" y="20148"/>
                    <a:pt x="8711" y="21101"/>
                  </a:cubicBezTo>
                  <a:cubicBezTo>
                    <a:pt x="14421" y="22053"/>
                    <a:pt x="20130" y="18243"/>
                    <a:pt x="21082" y="12528"/>
                  </a:cubicBezTo>
                  <a:cubicBezTo>
                    <a:pt x="22034" y="6813"/>
                    <a:pt x="18227" y="1098"/>
                    <a:pt x="12517" y="146"/>
                  </a:cubicBezTo>
                  <a:cubicBezTo>
                    <a:pt x="6807" y="-807"/>
                    <a:pt x="1097" y="3003"/>
                    <a:pt x="146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43"/>
            <p:cNvSpPr/>
            <p:nvPr/>
          </p:nvSpPr>
          <p:spPr>
            <a:xfrm>
              <a:off x="4759636" y="2083117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3" y="4763"/>
                  </a:moveTo>
                  <a:cubicBezTo>
                    <a:pt x="-709" y="7620"/>
                    <a:pt x="1194" y="10478"/>
                    <a:pt x="5001" y="11430"/>
                  </a:cubicBezTo>
                  <a:cubicBezTo>
                    <a:pt x="7856" y="12383"/>
                    <a:pt x="10711" y="10478"/>
                    <a:pt x="11662" y="6668"/>
                  </a:cubicBezTo>
                  <a:cubicBezTo>
                    <a:pt x="12614" y="3810"/>
                    <a:pt x="10711" y="953"/>
                    <a:pt x="6904" y="0"/>
                  </a:cubicBezTo>
                  <a:cubicBezTo>
                    <a:pt x="3097" y="0"/>
                    <a:pt x="243" y="1905"/>
                    <a:pt x="243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43"/>
            <p:cNvSpPr/>
            <p:nvPr/>
          </p:nvSpPr>
          <p:spPr>
            <a:xfrm>
              <a:off x="4343763" y="2274570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2" y="4763"/>
                  </a:moveTo>
                  <a:cubicBezTo>
                    <a:pt x="-709" y="7620"/>
                    <a:pt x="1194" y="10477"/>
                    <a:pt x="5001" y="11430"/>
                  </a:cubicBezTo>
                  <a:cubicBezTo>
                    <a:pt x="8807" y="12383"/>
                    <a:pt x="10711" y="10477"/>
                    <a:pt x="11662" y="6667"/>
                  </a:cubicBezTo>
                  <a:cubicBezTo>
                    <a:pt x="12614" y="3810"/>
                    <a:pt x="10711" y="952"/>
                    <a:pt x="6904" y="0"/>
                  </a:cubicBezTo>
                  <a:cubicBezTo>
                    <a:pt x="3097" y="0"/>
                    <a:pt x="242" y="1905"/>
                    <a:pt x="24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3"/>
            <p:cNvSpPr/>
            <p:nvPr/>
          </p:nvSpPr>
          <p:spPr>
            <a:xfrm>
              <a:off x="3972618" y="1812607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2" y="4763"/>
                  </a:moveTo>
                  <a:cubicBezTo>
                    <a:pt x="-709" y="7620"/>
                    <a:pt x="1194" y="10477"/>
                    <a:pt x="5001" y="11430"/>
                  </a:cubicBezTo>
                  <a:cubicBezTo>
                    <a:pt x="7856" y="12382"/>
                    <a:pt x="10711" y="10477"/>
                    <a:pt x="11662" y="6667"/>
                  </a:cubicBezTo>
                  <a:cubicBezTo>
                    <a:pt x="12614" y="3810"/>
                    <a:pt x="10711" y="952"/>
                    <a:pt x="6904" y="0"/>
                  </a:cubicBezTo>
                  <a:cubicBezTo>
                    <a:pt x="4049" y="0"/>
                    <a:pt x="1194" y="1905"/>
                    <a:pt x="24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3"/>
            <p:cNvSpPr/>
            <p:nvPr/>
          </p:nvSpPr>
          <p:spPr>
            <a:xfrm>
              <a:off x="4347812" y="2278379"/>
              <a:ext cx="403500" cy="260985"/>
            </a:xfrm>
            <a:custGeom>
              <a:rect b="b" l="l" r="r" t="t"/>
              <a:pathLst>
                <a:path extrusionOk="0" h="260985" w="403500">
                  <a:moveTo>
                    <a:pt x="104682" y="260985"/>
                  </a:moveTo>
                  <a:lnTo>
                    <a:pt x="104682" y="260985"/>
                  </a:lnTo>
                  <a:lnTo>
                    <a:pt x="0" y="0"/>
                  </a:lnTo>
                  <a:lnTo>
                    <a:pt x="403501" y="183833"/>
                  </a:lnTo>
                  <a:lnTo>
                    <a:pt x="400646" y="184785"/>
                  </a:lnTo>
                  <a:lnTo>
                    <a:pt x="104682" y="260985"/>
                  </a:lnTo>
                  <a:close/>
                  <a:moveTo>
                    <a:pt x="2855" y="3810"/>
                  </a:moveTo>
                  <a:lnTo>
                    <a:pt x="105633" y="259080"/>
                  </a:lnTo>
                  <a:lnTo>
                    <a:pt x="397791" y="182880"/>
                  </a:lnTo>
                  <a:lnTo>
                    <a:pt x="2855" y="381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43"/>
            <p:cNvSpPr/>
            <p:nvPr/>
          </p:nvSpPr>
          <p:spPr>
            <a:xfrm>
              <a:off x="4346861" y="2086927"/>
              <a:ext cx="419679" cy="376237"/>
            </a:xfrm>
            <a:custGeom>
              <a:rect b="b" l="l" r="r" t="t"/>
              <a:pathLst>
                <a:path extrusionOk="0" h="376237" w="419679">
                  <a:moveTo>
                    <a:pt x="402549" y="376238"/>
                  </a:moveTo>
                  <a:lnTo>
                    <a:pt x="0" y="193357"/>
                  </a:lnTo>
                  <a:lnTo>
                    <a:pt x="1903" y="192405"/>
                  </a:lnTo>
                  <a:lnTo>
                    <a:pt x="419679" y="0"/>
                  </a:lnTo>
                  <a:lnTo>
                    <a:pt x="402549" y="376238"/>
                  </a:lnTo>
                  <a:close/>
                  <a:moveTo>
                    <a:pt x="4758" y="193357"/>
                  </a:moveTo>
                  <a:lnTo>
                    <a:pt x="400646" y="373380"/>
                  </a:lnTo>
                  <a:lnTo>
                    <a:pt x="417776" y="2858"/>
                  </a:lnTo>
                  <a:lnTo>
                    <a:pt x="4758" y="193357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43"/>
            <p:cNvSpPr/>
            <p:nvPr/>
          </p:nvSpPr>
          <p:spPr>
            <a:xfrm>
              <a:off x="4085865" y="2084070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243" y="4763"/>
                  </a:moveTo>
                  <a:cubicBezTo>
                    <a:pt x="-709" y="7620"/>
                    <a:pt x="1194" y="10477"/>
                    <a:pt x="5001" y="11430"/>
                  </a:cubicBezTo>
                  <a:cubicBezTo>
                    <a:pt x="7856" y="12382"/>
                    <a:pt x="10711" y="10477"/>
                    <a:pt x="11662" y="6667"/>
                  </a:cubicBezTo>
                  <a:cubicBezTo>
                    <a:pt x="12614" y="3810"/>
                    <a:pt x="10711" y="952"/>
                    <a:pt x="6904" y="0"/>
                  </a:cubicBezTo>
                  <a:cubicBezTo>
                    <a:pt x="4049" y="0"/>
                    <a:pt x="1194" y="1905"/>
                    <a:pt x="243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1" name="Google Shape;851;p43"/>
          <p:cNvGrpSpPr/>
          <p:nvPr/>
        </p:nvGrpSpPr>
        <p:grpSpPr>
          <a:xfrm>
            <a:off x="720365" y="2147748"/>
            <a:ext cx="3762139" cy="1973631"/>
            <a:chOff x="3600764" y="2641282"/>
            <a:chExt cx="1555953" cy="816292"/>
          </a:xfrm>
        </p:grpSpPr>
        <p:sp>
          <p:nvSpPr>
            <p:cNvPr id="852" name="Google Shape;852;p43"/>
            <p:cNvSpPr/>
            <p:nvPr/>
          </p:nvSpPr>
          <p:spPr>
            <a:xfrm>
              <a:off x="4550515" y="2646997"/>
              <a:ext cx="359724" cy="246697"/>
            </a:xfrm>
            <a:custGeom>
              <a:rect b="b" l="l" r="r" t="t"/>
              <a:pathLst>
                <a:path extrusionOk="0" h="246697" w="359724">
                  <a:moveTo>
                    <a:pt x="0" y="246698"/>
                  </a:moveTo>
                  <a:lnTo>
                    <a:pt x="952" y="245745"/>
                  </a:lnTo>
                  <a:lnTo>
                    <a:pt x="171298" y="0"/>
                  </a:lnTo>
                  <a:lnTo>
                    <a:pt x="171298" y="0"/>
                  </a:lnTo>
                  <a:lnTo>
                    <a:pt x="359725" y="73343"/>
                  </a:lnTo>
                  <a:lnTo>
                    <a:pt x="0" y="246698"/>
                  </a:lnTo>
                  <a:close/>
                  <a:moveTo>
                    <a:pt x="171298" y="953"/>
                  </a:moveTo>
                  <a:lnTo>
                    <a:pt x="2855" y="244793"/>
                  </a:lnTo>
                  <a:lnTo>
                    <a:pt x="356870" y="73343"/>
                  </a:lnTo>
                  <a:lnTo>
                    <a:pt x="171298" y="95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43"/>
            <p:cNvSpPr/>
            <p:nvPr/>
          </p:nvSpPr>
          <p:spPr>
            <a:xfrm>
              <a:off x="4717054" y="2718434"/>
              <a:ext cx="439663" cy="297180"/>
            </a:xfrm>
            <a:custGeom>
              <a:rect b="b" l="l" r="r" t="t"/>
              <a:pathLst>
                <a:path extrusionOk="0" h="297180" w="439663">
                  <a:moveTo>
                    <a:pt x="0" y="297180"/>
                  </a:moveTo>
                  <a:lnTo>
                    <a:pt x="192234" y="0"/>
                  </a:lnTo>
                  <a:lnTo>
                    <a:pt x="439664" y="268605"/>
                  </a:lnTo>
                  <a:lnTo>
                    <a:pt x="437761" y="268605"/>
                  </a:lnTo>
                  <a:lnTo>
                    <a:pt x="0" y="297180"/>
                  </a:lnTo>
                  <a:close/>
                  <a:moveTo>
                    <a:pt x="191282" y="2858"/>
                  </a:moveTo>
                  <a:lnTo>
                    <a:pt x="2855" y="295275"/>
                  </a:lnTo>
                  <a:lnTo>
                    <a:pt x="434905" y="267653"/>
                  </a:lnTo>
                  <a:lnTo>
                    <a:pt x="191282" y="285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43"/>
            <p:cNvSpPr/>
            <p:nvPr/>
          </p:nvSpPr>
          <p:spPr>
            <a:xfrm>
              <a:off x="4615227" y="2715577"/>
              <a:ext cx="297867" cy="300037"/>
            </a:xfrm>
            <a:custGeom>
              <a:rect b="b" l="l" r="r" t="t"/>
              <a:pathLst>
                <a:path extrusionOk="0" h="300037" w="297867">
                  <a:moveTo>
                    <a:pt x="103730" y="300038"/>
                  </a:moveTo>
                  <a:lnTo>
                    <a:pt x="103730" y="300038"/>
                  </a:lnTo>
                  <a:lnTo>
                    <a:pt x="0" y="242888"/>
                  </a:lnTo>
                  <a:lnTo>
                    <a:pt x="297868" y="0"/>
                  </a:lnTo>
                  <a:lnTo>
                    <a:pt x="103730" y="300038"/>
                  </a:lnTo>
                  <a:close/>
                  <a:moveTo>
                    <a:pt x="2855" y="242888"/>
                  </a:moveTo>
                  <a:lnTo>
                    <a:pt x="102779" y="298132"/>
                  </a:lnTo>
                  <a:lnTo>
                    <a:pt x="289303" y="8572"/>
                  </a:lnTo>
                  <a:lnTo>
                    <a:pt x="2855" y="24288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43"/>
            <p:cNvSpPr/>
            <p:nvPr/>
          </p:nvSpPr>
          <p:spPr>
            <a:xfrm>
              <a:off x="4719909" y="2646045"/>
              <a:ext cx="319755" cy="341947"/>
            </a:xfrm>
            <a:custGeom>
              <a:rect b="b" l="l" r="r" t="t"/>
              <a:pathLst>
                <a:path extrusionOk="0" h="341947" w="319755">
                  <a:moveTo>
                    <a:pt x="319756" y="341947"/>
                  </a:moveTo>
                  <a:lnTo>
                    <a:pt x="317852" y="340042"/>
                  </a:lnTo>
                  <a:lnTo>
                    <a:pt x="0" y="0"/>
                  </a:lnTo>
                  <a:lnTo>
                    <a:pt x="189379" y="73342"/>
                  </a:lnTo>
                  <a:lnTo>
                    <a:pt x="189379" y="73342"/>
                  </a:lnTo>
                  <a:lnTo>
                    <a:pt x="319756" y="341947"/>
                  </a:lnTo>
                  <a:close/>
                  <a:moveTo>
                    <a:pt x="2855" y="2858"/>
                  </a:moveTo>
                  <a:lnTo>
                    <a:pt x="316901" y="337185"/>
                  </a:lnTo>
                  <a:lnTo>
                    <a:pt x="188427" y="74295"/>
                  </a:lnTo>
                  <a:lnTo>
                    <a:pt x="2855" y="285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4907385" y="2719387"/>
              <a:ext cx="233155" cy="387667"/>
            </a:xfrm>
            <a:custGeom>
              <a:rect b="b" l="l" r="r" t="t"/>
              <a:pathLst>
                <a:path extrusionOk="0" h="387667" w="233155">
                  <a:moveTo>
                    <a:pt x="233155" y="387667"/>
                  </a:moveTo>
                  <a:lnTo>
                    <a:pt x="952" y="334328"/>
                  </a:lnTo>
                  <a:lnTo>
                    <a:pt x="952" y="334328"/>
                  </a:lnTo>
                  <a:lnTo>
                    <a:pt x="0" y="0"/>
                  </a:lnTo>
                  <a:lnTo>
                    <a:pt x="233155" y="387667"/>
                  </a:lnTo>
                  <a:close/>
                  <a:moveTo>
                    <a:pt x="2855" y="333375"/>
                  </a:moveTo>
                  <a:lnTo>
                    <a:pt x="232203" y="386715"/>
                  </a:lnTo>
                  <a:lnTo>
                    <a:pt x="1903" y="2858"/>
                  </a:lnTo>
                  <a:lnTo>
                    <a:pt x="2855" y="33337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43"/>
            <p:cNvSpPr/>
            <p:nvPr/>
          </p:nvSpPr>
          <p:spPr>
            <a:xfrm>
              <a:off x="4469624" y="2891790"/>
              <a:ext cx="200798" cy="259079"/>
            </a:xfrm>
            <a:custGeom>
              <a:rect b="b" l="l" r="r" t="t"/>
              <a:pathLst>
                <a:path extrusionOk="0" h="259079" w="200798">
                  <a:moveTo>
                    <a:pt x="200799" y="259080"/>
                  </a:moveTo>
                  <a:lnTo>
                    <a:pt x="200799" y="259080"/>
                  </a:lnTo>
                  <a:lnTo>
                    <a:pt x="0" y="209550"/>
                  </a:lnTo>
                  <a:lnTo>
                    <a:pt x="0" y="209550"/>
                  </a:lnTo>
                  <a:lnTo>
                    <a:pt x="81842" y="0"/>
                  </a:lnTo>
                  <a:lnTo>
                    <a:pt x="81842" y="952"/>
                  </a:lnTo>
                  <a:lnTo>
                    <a:pt x="200799" y="259080"/>
                  </a:lnTo>
                  <a:close/>
                  <a:moveTo>
                    <a:pt x="952" y="208597"/>
                  </a:moveTo>
                  <a:lnTo>
                    <a:pt x="198895" y="257175"/>
                  </a:lnTo>
                  <a:lnTo>
                    <a:pt x="81842" y="1905"/>
                  </a:lnTo>
                  <a:lnTo>
                    <a:pt x="952" y="208597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4468672" y="2955607"/>
              <a:ext cx="148457" cy="320992"/>
            </a:xfrm>
            <a:custGeom>
              <a:rect b="b" l="l" r="r" t="t"/>
              <a:pathLst>
                <a:path extrusionOk="0" h="320992" w="148457">
                  <a:moveTo>
                    <a:pt x="140845" y="320992"/>
                  </a:moveTo>
                  <a:lnTo>
                    <a:pt x="0" y="144780"/>
                  </a:lnTo>
                  <a:lnTo>
                    <a:pt x="952" y="143827"/>
                  </a:lnTo>
                  <a:lnTo>
                    <a:pt x="148458" y="0"/>
                  </a:lnTo>
                  <a:lnTo>
                    <a:pt x="148458" y="1905"/>
                  </a:lnTo>
                  <a:lnTo>
                    <a:pt x="140845" y="320992"/>
                  </a:lnTo>
                  <a:close/>
                  <a:moveTo>
                    <a:pt x="2855" y="145733"/>
                  </a:moveTo>
                  <a:lnTo>
                    <a:pt x="139893" y="316230"/>
                  </a:lnTo>
                  <a:lnTo>
                    <a:pt x="146555" y="5715"/>
                  </a:lnTo>
                  <a:lnTo>
                    <a:pt x="2855" y="14573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4608565" y="3013709"/>
              <a:ext cx="392081" cy="313372"/>
            </a:xfrm>
            <a:custGeom>
              <a:rect b="b" l="l" r="r" t="t"/>
              <a:pathLst>
                <a:path extrusionOk="0" h="313372" w="392081">
                  <a:moveTo>
                    <a:pt x="392081" y="313373"/>
                  </a:moveTo>
                  <a:lnTo>
                    <a:pt x="390178" y="313373"/>
                  </a:lnTo>
                  <a:lnTo>
                    <a:pt x="0" y="261938"/>
                  </a:lnTo>
                  <a:lnTo>
                    <a:pt x="110392" y="0"/>
                  </a:lnTo>
                  <a:lnTo>
                    <a:pt x="111343" y="953"/>
                  </a:lnTo>
                  <a:lnTo>
                    <a:pt x="392081" y="313373"/>
                  </a:lnTo>
                  <a:close/>
                  <a:moveTo>
                    <a:pt x="1903" y="260033"/>
                  </a:moveTo>
                  <a:lnTo>
                    <a:pt x="387323" y="311468"/>
                  </a:lnTo>
                  <a:lnTo>
                    <a:pt x="110392" y="3810"/>
                  </a:lnTo>
                  <a:lnTo>
                    <a:pt x="1903" y="26003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4668520" y="3052762"/>
              <a:ext cx="240768" cy="340995"/>
            </a:xfrm>
            <a:custGeom>
              <a:rect b="b" l="l" r="r" t="t"/>
              <a:pathLst>
                <a:path extrusionOk="0" h="340995" w="240768">
                  <a:moveTo>
                    <a:pt x="131328" y="340995"/>
                  </a:moveTo>
                  <a:lnTo>
                    <a:pt x="131328" y="340995"/>
                  </a:lnTo>
                  <a:lnTo>
                    <a:pt x="0" y="97155"/>
                  </a:lnTo>
                  <a:lnTo>
                    <a:pt x="240768" y="0"/>
                  </a:lnTo>
                  <a:lnTo>
                    <a:pt x="240768" y="953"/>
                  </a:lnTo>
                  <a:lnTo>
                    <a:pt x="131328" y="340995"/>
                  </a:lnTo>
                  <a:close/>
                  <a:moveTo>
                    <a:pt x="1903" y="97155"/>
                  </a:moveTo>
                  <a:lnTo>
                    <a:pt x="131328" y="338138"/>
                  </a:lnTo>
                  <a:lnTo>
                    <a:pt x="240768" y="953"/>
                  </a:lnTo>
                  <a:lnTo>
                    <a:pt x="1903" y="9715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4712053" y="3008947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8"/>
                    <a:pt x="6904" y="11430"/>
                  </a:cubicBezTo>
                  <a:cubicBezTo>
                    <a:pt x="4049" y="12383"/>
                    <a:pt x="1194" y="10478"/>
                    <a:pt x="243" y="6668"/>
                  </a:cubicBezTo>
                  <a:cubicBezTo>
                    <a:pt x="-709" y="3810"/>
                    <a:pt x="1194" y="953"/>
                    <a:pt x="5001" y="0"/>
                  </a:cubicBezTo>
                  <a:cubicBezTo>
                    <a:pt x="7856" y="0"/>
                    <a:pt x="10711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4189838" y="2793682"/>
              <a:ext cx="281689" cy="308609"/>
            </a:xfrm>
            <a:custGeom>
              <a:rect b="b" l="l" r="r" t="t"/>
              <a:pathLst>
                <a:path extrusionOk="0" h="308609" w="281689">
                  <a:moveTo>
                    <a:pt x="281689" y="308610"/>
                  </a:moveTo>
                  <a:lnTo>
                    <a:pt x="0" y="191452"/>
                  </a:lnTo>
                  <a:lnTo>
                    <a:pt x="0" y="191452"/>
                  </a:lnTo>
                  <a:lnTo>
                    <a:pt x="17130" y="0"/>
                  </a:lnTo>
                  <a:lnTo>
                    <a:pt x="18082" y="952"/>
                  </a:lnTo>
                  <a:lnTo>
                    <a:pt x="281689" y="308610"/>
                  </a:lnTo>
                  <a:close/>
                  <a:moveTo>
                    <a:pt x="1903" y="191452"/>
                  </a:moveTo>
                  <a:lnTo>
                    <a:pt x="278834" y="306705"/>
                  </a:lnTo>
                  <a:lnTo>
                    <a:pt x="18082" y="2858"/>
                  </a:lnTo>
                  <a:lnTo>
                    <a:pt x="1903" y="19145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3642637" y="2792729"/>
              <a:ext cx="566233" cy="587692"/>
            </a:xfrm>
            <a:custGeom>
              <a:rect b="b" l="l" r="r" t="t"/>
              <a:pathLst>
                <a:path extrusionOk="0" h="587692" w="566233">
                  <a:moveTo>
                    <a:pt x="20936" y="587693"/>
                  </a:moveTo>
                  <a:lnTo>
                    <a:pt x="20936" y="586740"/>
                  </a:lnTo>
                  <a:lnTo>
                    <a:pt x="0" y="247650"/>
                  </a:lnTo>
                  <a:lnTo>
                    <a:pt x="566234" y="0"/>
                  </a:lnTo>
                  <a:lnTo>
                    <a:pt x="564330" y="1905"/>
                  </a:lnTo>
                  <a:lnTo>
                    <a:pt x="20936" y="587693"/>
                  </a:lnTo>
                  <a:close/>
                  <a:moveTo>
                    <a:pt x="952" y="248603"/>
                  </a:moveTo>
                  <a:lnTo>
                    <a:pt x="21888" y="585788"/>
                  </a:lnTo>
                  <a:lnTo>
                    <a:pt x="563379" y="2858"/>
                  </a:lnTo>
                  <a:lnTo>
                    <a:pt x="952" y="24860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3600764" y="2691765"/>
              <a:ext cx="267414" cy="351472"/>
            </a:xfrm>
            <a:custGeom>
              <a:rect b="b" l="l" r="r" t="t"/>
              <a:pathLst>
                <a:path extrusionOk="0" h="351472" w="267414">
                  <a:moveTo>
                    <a:pt x="41873" y="351472"/>
                  </a:moveTo>
                  <a:lnTo>
                    <a:pt x="0" y="120015"/>
                  </a:lnTo>
                  <a:lnTo>
                    <a:pt x="267415" y="0"/>
                  </a:lnTo>
                  <a:lnTo>
                    <a:pt x="41873" y="351472"/>
                  </a:lnTo>
                  <a:close/>
                  <a:moveTo>
                    <a:pt x="2855" y="120967"/>
                  </a:moveTo>
                  <a:lnTo>
                    <a:pt x="43776" y="346710"/>
                  </a:lnTo>
                  <a:lnTo>
                    <a:pt x="263608" y="3810"/>
                  </a:lnTo>
                  <a:lnTo>
                    <a:pt x="2855" y="120967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3662622" y="2689859"/>
              <a:ext cx="203653" cy="692467"/>
            </a:xfrm>
            <a:custGeom>
              <a:rect b="b" l="l" r="r" t="t"/>
              <a:pathLst>
                <a:path extrusionOk="0" h="692467" w="203653">
                  <a:moveTo>
                    <a:pt x="0" y="692468"/>
                  </a:moveTo>
                  <a:lnTo>
                    <a:pt x="952" y="688658"/>
                  </a:lnTo>
                  <a:lnTo>
                    <a:pt x="203654" y="0"/>
                  </a:lnTo>
                  <a:lnTo>
                    <a:pt x="203654" y="2858"/>
                  </a:lnTo>
                  <a:lnTo>
                    <a:pt x="202702" y="348615"/>
                  </a:lnTo>
                  <a:lnTo>
                    <a:pt x="202702" y="348615"/>
                  </a:lnTo>
                  <a:lnTo>
                    <a:pt x="0" y="692468"/>
                  </a:lnTo>
                  <a:close/>
                  <a:moveTo>
                    <a:pt x="202702" y="6668"/>
                  </a:moveTo>
                  <a:lnTo>
                    <a:pt x="2855" y="685800"/>
                  </a:lnTo>
                  <a:lnTo>
                    <a:pt x="201750" y="348615"/>
                  </a:lnTo>
                  <a:lnTo>
                    <a:pt x="202702" y="666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3860566" y="2688907"/>
              <a:ext cx="611912" cy="492442"/>
            </a:xfrm>
            <a:custGeom>
              <a:rect b="b" l="l" r="r" t="t"/>
              <a:pathLst>
                <a:path extrusionOk="0" h="492442" w="611912">
                  <a:moveTo>
                    <a:pt x="455842" y="492442"/>
                  </a:moveTo>
                  <a:lnTo>
                    <a:pt x="0" y="0"/>
                  </a:lnTo>
                  <a:lnTo>
                    <a:pt x="611913" y="412433"/>
                  </a:lnTo>
                  <a:lnTo>
                    <a:pt x="610961" y="413385"/>
                  </a:lnTo>
                  <a:lnTo>
                    <a:pt x="455842" y="492442"/>
                  </a:lnTo>
                  <a:close/>
                  <a:moveTo>
                    <a:pt x="11420" y="9525"/>
                  </a:moveTo>
                  <a:lnTo>
                    <a:pt x="455842" y="489585"/>
                  </a:lnTo>
                  <a:lnTo>
                    <a:pt x="608106" y="411480"/>
                  </a:lnTo>
                  <a:lnTo>
                    <a:pt x="11420" y="952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3864372" y="2984182"/>
              <a:ext cx="328320" cy="473392"/>
            </a:xfrm>
            <a:custGeom>
              <a:rect b="b" l="l" r="r" t="t"/>
              <a:pathLst>
                <a:path extrusionOk="0" h="473392" w="328320">
                  <a:moveTo>
                    <a:pt x="187476" y="473392"/>
                  </a:moveTo>
                  <a:lnTo>
                    <a:pt x="186524" y="472440"/>
                  </a:lnTo>
                  <a:lnTo>
                    <a:pt x="0" y="54292"/>
                  </a:lnTo>
                  <a:lnTo>
                    <a:pt x="952" y="54292"/>
                  </a:lnTo>
                  <a:lnTo>
                    <a:pt x="328320" y="0"/>
                  </a:lnTo>
                  <a:lnTo>
                    <a:pt x="328320" y="952"/>
                  </a:lnTo>
                  <a:lnTo>
                    <a:pt x="187476" y="473392"/>
                  </a:lnTo>
                  <a:close/>
                  <a:moveTo>
                    <a:pt x="952" y="55245"/>
                  </a:moveTo>
                  <a:lnTo>
                    <a:pt x="187476" y="470535"/>
                  </a:lnTo>
                  <a:lnTo>
                    <a:pt x="326417" y="952"/>
                  </a:lnTo>
                  <a:lnTo>
                    <a:pt x="952" y="55245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4315456" y="3178492"/>
              <a:ext cx="295012" cy="269557"/>
            </a:xfrm>
            <a:custGeom>
              <a:rect b="b" l="l" r="r" t="t"/>
              <a:pathLst>
                <a:path extrusionOk="0" h="269557" w="295012">
                  <a:moveTo>
                    <a:pt x="28550" y="269558"/>
                  </a:moveTo>
                  <a:lnTo>
                    <a:pt x="0" y="0"/>
                  </a:lnTo>
                  <a:lnTo>
                    <a:pt x="952" y="0"/>
                  </a:lnTo>
                  <a:lnTo>
                    <a:pt x="295013" y="94298"/>
                  </a:lnTo>
                  <a:lnTo>
                    <a:pt x="293109" y="95250"/>
                  </a:lnTo>
                  <a:lnTo>
                    <a:pt x="28550" y="269558"/>
                  </a:lnTo>
                  <a:close/>
                  <a:moveTo>
                    <a:pt x="1903" y="2858"/>
                  </a:moveTo>
                  <a:lnTo>
                    <a:pt x="29501" y="266700"/>
                  </a:lnTo>
                  <a:lnTo>
                    <a:pt x="291206" y="96203"/>
                  </a:lnTo>
                  <a:lnTo>
                    <a:pt x="1903" y="285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4897722" y="2709716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21082" y="8718"/>
                  </a:moveTo>
                  <a:cubicBezTo>
                    <a:pt x="22034" y="14433"/>
                    <a:pt x="18227" y="20148"/>
                    <a:pt x="12517" y="21101"/>
                  </a:cubicBezTo>
                  <a:cubicBezTo>
                    <a:pt x="6807" y="22053"/>
                    <a:pt x="1097" y="18243"/>
                    <a:pt x="146" y="12528"/>
                  </a:cubicBezTo>
                  <a:cubicBezTo>
                    <a:pt x="-806" y="6813"/>
                    <a:pt x="3001" y="1098"/>
                    <a:pt x="8711" y="146"/>
                  </a:cubicBezTo>
                  <a:cubicBezTo>
                    <a:pt x="14421" y="-807"/>
                    <a:pt x="20130" y="3003"/>
                    <a:pt x="21082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4457107" y="3092621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21082" y="8718"/>
                  </a:moveTo>
                  <a:cubicBezTo>
                    <a:pt x="22034" y="14433"/>
                    <a:pt x="18227" y="20148"/>
                    <a:pt x="12517" y="21101"/>
                  </a:cubicBezTo>
                  <a:cubicBezTo>
                    <a:pt x="6807" y="22053"/>
                    <a:pt x="1097" y="18243"/>
                    <a:pt x="146" y="12528"/>
                  </a:cubicBezTo>
                  <a:cubicBezTo>
                    <a:pt x="-806" y="6813"/>
                    <a:pt x="3001" y="1098"/>
                    <a:pt x="8711" y="146"/>
                  </a:cubicBezTo>
                  <a:cubicBezTo>
                    <a:pt x="14421" y="-807"/>
                    <a:pt x="20130" y="3003"/>
                    <a:pt x="21082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43"/>
            <p:cNvSpPr/>
            <p:nvPr/>
          </p:nvSpPr>
          <p:spPr>
            <a:xfrm>
              <a:off x="3855662" y="2683046"/>
              <a:ext cx="21227" cy="21246"/>
            </a:xfrm>
            <a:custGeom>
              <a:rect b="b" l="l" r="r" t="t"/>
              <a:pathLst>
                <a:path extrusionOk="0" h="21246" w="21227">
                  <a:moveTo>
                    <a:pt x="21082" y="8718"/>
                  </a:moveTo>
                  <a:cubicBezTo>
                    <a:pt x="22034" y="14433"/>
                    <a:pt x="18227" y="20148"/>
                    <a:pt x="12517" y="21101"/>
                  </a:cubicBezTo>
                  <a:cubicBezTo>
                    <a:pt x="6807" y="22053"/>
                    <a:pt x="1097" y="18243"/>
                    <a:pt x="146" y="12528"/>
                  </a:cubicBezTo>
                  <a:cubicBezTo>
                    <a:pt x="-806" y="6813"/>
                    <a:pt x="3001" y="1098"/>
                    <a:pt x="8711" y="146"/>
                  </a:cubicBezTo>
                  <a:cubicBezTo>
                    <a:pt x="14421" y="-807"/>
                    <a:pt x="19179" y="3003"/>
                    <a:pt x="21082" y="87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43"/>
            <p:cNvSpPr/>
            <p:nvPr/>
          </p:nvSpPr>
          <p:spPr>
            <a:xfrm>
              <a:off x="4610226" y="2953459"/>
              <a:ext cx="11904" cy="11915"/>
            </a:xfrm>
            <a:custGeom>
              <a:rect b="b" l="l" r="r" t="t"/>
              <a:pathLst>
                <a:path extrusionOk="0" h="11915" w="11904">
                  <a:moveTo>
                    <a:pt x="11662" y="5005"/>
                  </a:moveTo>
                  <a:cubicBezTo>
                    <a:pt x="12614" y="7863"/>
                    <a:pt x="10711" y="10720"/>
                    <a:pt x="6904" y="11673"/>
                  </a:cubicBezTo>
                  <a:cubicBezTo>
                    <a:pt x="4049" y="12625"/>
                    <a:pt x="1194" y="10720"/>
                    <a:pt x="242" y="6910"/>
                  </a:cubicBezTo>
                  <a:cubicBezTo>
                    <a:pt x="-709" y="4053"/>
                    <a:pt x="1194" y="1195"/>
                    <a:pt x="5001" y="243"/>
                  </a:cubicBezTo>
                  <a:cubicBezTo>
                    <a:pt x="7856" y="-710"/>
                    <a:pt x="10711" y="1195"/>
                    <a:pt x="11662" y="5005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43"/>
            <p:cNvSpPr/>
            <p:nvPr/>
          </p:nvSpPr>
          <p:spPr>
            <a:xfrm>
              <a:off x="4546465" y="2886784"/>
              <a:ext cx="11904" cy="11915"/>
            </a:xfrm>
            <a:custGeom>
              <a:rect b="b" l="l" r="r" t="t"/>
              <a:pathLst>
                <a:path extrusionOk="0" h="11915" w="11904">
                  <a:moveTo>
                    <a:pt x="11662" y="5005"/>
                  </a:moveTo>
                  <a:cubicBezTo>
                    <a:pt x="12614" y="7863"/>
                    <a:pt x="10711" y="10720"/>
                    <a:pt x="6904" y="11673"/>
                  </a:cubicBezTo>
                  <a:cubicBezTo>
                    <a:pt x="4049" y="12625"/>
                    <a:pt x="1194" y="10720"/>
                    <a:pt x="242" y="6910"/>
                  </a:cubicBezTo>
                  <a:cubicBezTo>
                    <a:pt x="-709" y="4053"/>
                    <a:pt x="1194" y="1195"/>
                    <a:pt x="5001" y="243"/>
                  </a:cubicBezTo>
                  <a:cubicBezTo>
                    <a:pt x="8807" y="-710"/>
                    <a:pt x="11662" y="1195"/>
                    <a:pt x="11662" y="5005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43"/>
            <p:cNvSpPr/>
            <p:nvPr/>
          </p:nvSpPr>
          <p:spPr>
            <a:xfrm>
              <a:off x="4201015" y="2788920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7"/>
                    <a:pt x="6904" y="11430"/>
                  </a:cubicBezTo>
                  <a:cubicBezTo>
                    <a:pt x="4049" y="12383"/>
                    <a:pt x="1194" y="10477"/>
                    <a:pt x="242" y="6667"/>
                  </a:cubicBezTo>
                  <a:cubicBezTo>
                    <a:pt x="-709" y="3810"/>
                    <a:pt x="1194" y="952"/>
                    <a:pt x="5001" y="0"/>
                  </a:cubicBezTo>
                  <a:cubicBezTo>
                    <a:pt x="8807" y="0"/>
                    <a:pt x="11662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43"/>
            <p:cNvSpPr/>
            <p:nvPr/>
          </p:nvSpPr>
          <p:spPr>
            <a:xfrm>
              <a:off x="4184837" y="2979420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7"/>
                    <a:pt x="6904" y="11430"/>
                  </a:cubicBezTo>
                  <a:cubicBezTo>
                    <a:pt x="4049" y="12383"/>
                    <a:pt x="1194" y="10477"/>
                    <a:pt x="242" y="6667"/>
                  </a:cubicBezTo>
                  <a:cubicBezTo>
                    <a:pt x="-709" y="3810"/>
                    <a:pt x="1194" y="952"/>
                    <a:pt x="5001" y="0"/>
                  </a:cubicBezTo>
                  <a:cubicBezTo>
                    <a:pt x="7856" y="0"/>
                    <a:pt x="10711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43"/>
            <p:cNvSpPr/>
            <p:nvPr/>
          </p:nvSpPr>
          <p:spPr>
            <a:xfrm>
              <a:off x="3858420" y="3035617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8"/>
                    <a:pt x="6904" y="11430"/>
                  </a:cubicBezTo>
                  <a:cubicBezTo>
                    <a:pt x="4049" y="12383"/>
                    <a:pt x="1194" y="10478"/>
                    <a:pt x="242" y="6667"/>
                  </a:cubicBezTo>
                  <a:cubicBezTo>
                    <a:pt x="-709" y="3810"/>
                    <a:pt x="1194" y="953"/>
                    <a:pt x="5001" y="0"/>
                  </a:cubicBezTo>
                  <a:cubicBezTo>
                    <a:pt x="7856" y="0"/>
                    <a:pt x="10711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43"/>
            <p:cNvSpPr/>
            <p:nvPr/>
          </p:nvSpPr>
          <p:spPr>
            <a:xfrm>
              <a:off x="4309504" y="3174495"/>
              <a:ext cx="11904" cy="11859"/>
            </a:xfrm>
            <a:custGeom>
              <a:rect b="b" l="l" r="r" t="t"/>
              <a:pathLst>
                <a:path extrusionOk="0" h="11859" w="11904">
                  <a:moveTo>
                    <a:pt x="11662" y="4949"/>
                  </a:moveTo>
                  <a:cubicBezTo>
                    <a:pt x="12614" y="7807"/>
                    <a:pt x="10711" y="10664"/>
                    <a:pt x="6904" y="11617"/>
                  </a:cubicBezTo>
                  <a:cubicBezTo>
                    <a:pt x="4049" y="12569"/>
                    <a:pt x="1194" y="10664"/>
                    <a:pt x="243" y="6854"/>
                  </a:cubicBezTo>
                  <a:cubicBezTo>
                    <a:pt x="-709" y="3997"/>
                    <a:pt x="1194" y="1139"/>
                    <a:pt x="5001" y="187"/>
                  </a:cubicBezTo>
                  <a:cubicBezTo>
                    <a:pt x="7856" y="-766"/>
                    <a:pt x="10711" y="2092"/>
                    <a:pt x="11662" y="4949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43"/>
            <p:cNvSpPr/>
            <p:nvPr/>
          </p:nvSpPr>
          <p:spPr>
            <a:xfrm>
              <a:off x="4714908" y="2641282"/>
              <a:ext cx="11904" cy="11672"/>
            </a:xfrm>
            <a:custGeom>
              <a:rect b="b" l="l" r="r" t="t"/>
              <a:pathLst>
                <a:path extrusionOk="0" h="11672" w="11904">
                  <a:moveTo>
                    <a:pt x="11662" y="4763"/>
                  </a:moveTo>
                  <a:cubicBezTo>
                    <a:pt x="12614" y="7620"/>
                    <a:pt x="10711" y="10477"/>
                    <a:pt x="6904" y="11430"/>
                  </a:cubicBezTo>
                  <a:cubicBezTo>
                    <a:pt x="4049" y="12383"/>
                    <a:pt x="1194" y="10477"/>
                    <a:pt x="242" y="6667"/>
                  </a:cubicBezTo>
                  <a:cubicBezTo>
                    <a:pt x="-709" y="3810"/>
                    <a:pt x="1194" y="952"/>
                    <a:pt x="5001" y="0"/>
                  </a:cubicBezTo>
                  <a:cubicBezTo>
                    <a:pt x="8807" y="0"/>
                    <a:pt x="11662" y="1905"/>
                    <a:pt x="11662" y="4763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43"/>
            <p:cNvSpPr/>
            <p:nvPr/>
          </p:nvSpPr>
          <p:spPr>
            <a:xfrm>
              <a:off x="3913858" y="3178492"/>
              <a:ext cx="403501" cy="278129"/>
            </a:xfrm>
            <a:custGeom>
              <a:rect b="b" l="l" r="r" t="t"/>
              <a:pathLst>
                <a:path extrusionOk="0" h="278129" w="403501">
                  <a:moveTo>
                    <a:pt x="298819" y="278130"/>
                  </a:moveTo>
                  <a:lnTo>
                    <a:pt x="298819" y="278130"/>
                  </a:lnTo>
                  <a:lnTo>
                    <a:pt x="0" y="200978"/>
                  </a:lnTo>
                  <a:lnTo>
                    <a:pt x="1903" y="200025"/>
                  </a:lnTo>
                  <a:lnTo>
                    <a:pt x="403501" y="0"/>
                  </a:lnTo>
                  <a:lnTo>
                    <a:pt x="402549" y="1905"/>
                  </a:lnTo>
                  <a:lnTo>
                    <a:pt x="298819" y="278130"/>
                  </a:lnTo>
                  <a:close/>
                  <a:moveTo>
                    <a:pt x="4758" y="200978"/>
                  </a:moveTo>
                  <a:lnTo>
                    <a:pt x="296916" y="277178"/>
                  </a:lnTo>
                  <a:lnTo>
                    <a:pt x="399694" y="3810"/>
                  </a:lnTo>
                  <a:lnTo>
                    <a:pt x="4758" y="20097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0" name="Google Shape;880;p43"/>
          <p:cNvGrpSpPr/>
          <p:nvPr/>
        </p:nvGrpSpPr>
        <p:grpSpPr>
          <a:xfrm>
            <a:off x="2800824" y="3182607"/>
            <a:ext cx="3461163" cy="1425892"/>
            <a:chOff x="3519874" y="4165282"/>
            <a:chExt cx="3461163" cy="1425892"/>
          </a:xfrm>
        </p:grpSpPr>
        <p:sp>
          <p:nvSpPr>
            <p:cNvPr id="881" name="Google Shape;881;p43"/>
            <p:cNvSpPr/>
            <p:nvPr/>
          </p:nvSpPr>
          <p:spPr>
            <a:xfrm>
              <a:off x="5219527" y="449294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7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4" y="47625"/>
                    <a:pt x="47583" y="37147"/>
                    <a:pt x="47583" y="23813"/>
                  </a:cubicBezTo>
                  <a:cubicBezTo>
                    <a:pt x="47583" y="10477"/>
                    <a:pt x="37114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43"/>
            <p:cNvSpPr/>
            <p:nvPr/>
          </p:nvSpPr>
          <p:spPr>
            <a:xfrm>
              <a:off x="4966387" y="5000625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47583" y="23813"/>
                  </a:moveTo>
                  <a:cubicBezTo>
                    <a:pt x="47583" y="36964"/>
                    <a:pt x="36931" y="47625"/>
                    <a:pt x="23791" y="47625"/>
                  </a:cubicBezTo>
                  <a:cubicBezTo>
                    <a:pt x="10652" y="47625"/>
                    <a:pt x="0" y="36964"/>
                    <a:pt x="0" y="23813"/>
                  </a:cubicBezTo>
                  <a:cubicBezTo>
                    <a:pt x="0" y="10661"/>
                    <a:pt x="10652" y="0"/>
                    <a:pt x="23791" y="0"/>
                  </a:cubicBezTo>
                  <a:cubicBezTo>
                    <a:pt x="36931" y="0"/>
                    <a:pt x="47583" y="10661"/>
                    <a:pt x="47583" y="23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43"/>
            <p:cNvSpPr/>
            <p:nvPr/>
          </p:nvSpPr>
          <p:spPr>
            <a:xfrm>
              <a:off x="5461247" y="5078730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7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5" y="47625"/>
                    <a:pt x="47583" y="37147"/>
                    <a:pt x="47583" y="23813"/>
                  </a:cubicBezTo>
                  <a:cubicBezTo>
                    <a:pt x="47583" y="10477"/>
                    <a:pt x="36163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43"/>
            <p:cNvSpPr/>
            <p:nvPr/>
          </p:nvSpPr>
          <p:spPr>
            <a:xfrm>
              <a:off x="4078494" y="4893944"/>
              <a:ext cx="81842" cy="81915"/>
            </a:xfrm>
            <a:custGeom>
              <a:rect b="b" l="l" r="r" t="t"/>
              <a:pathLst>
                <a:path extrusionOk="0" h="81915" w="81842">
                  <a:moveTo>
                    <a:pt x="40921" y="81915"/>
                  </a:moveTo>
                  <a:cubicBezTo>
                    <a:pt x="18081" y="81915"/>
                    <a:pt x="0" y="63818"/>
                    <a:pt x="0" y="40958"/>
                  </a:cubicBezTo>
                  <a:cubicBezTo>
                    <a:pt x="0" y="18098"/>
                    <a:pt x="18081" y="0"/>
                    <a:pt x="40921" y="0"/>
                  </a:cubicBezTo>
                  <a:cubicBezTo>
                    <a:pt x="63761" y="0"/>
                    <a:pt x="81842" y="18098"/>
                    <a:pt x="81842" y="40958"/>
                  </a:cubicBezTo>
                  <a:cubicBezTo>
                    <a:pt x="81842" y="63818"/>
                    <a:pt x="62809" y="81915"/>
                    <a:pt x="40921" y="81915"/>
                  </a:cubicBezTo>
                  <a:close/>
                  <a:moveTo>
                    <a:pt x="40921" y="10478"/>
                  </a:moveTo>
                  <a:cubicBezTo>
                    <a:pt x="23791" y="10478"/>
                    <a:pt x="9517" y="24765"/>
                    <a:pt x="9517" y="41910"/>
                  </a:cubicBezTo>
                  <a:cubicBezTo>
                    <a:pt x="9517" y="59055"/>
                    <a:pt x="23791" y="73343"/>
                    <a:pt x="40921" y="73343"/>
                  </a:cubicBezTo>
                  <a:cubicBezTo>
                    <a:pt x="58051" y="73343"/>
                    <a:pt x="72326" y="59055"/>
                    <a:pt x="72326" y="41910"/>
                  </a:cubicBezTo>
                  <a:cubicBezTo>
                    <a:pt x="72326" y="23813"/>
                    <a:pt x="58051" y="10478"/>
                    <a:pt x="40921" y="10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6841144" y="4498657"/>
              <a:ext cx="81842" cy="81915"/>
            </a:xfrm>
            <a:custGeom>
              <a:rect b="b" l="l" r="r" t="t"/>
              <a:pathLst>
                <a:path extrusionOk="0" h="81915" w="81842">
                  <a:moveTo>
                    <a:pt x="40921" y="81915"/>
                  </a:moveTo>
                  <a:cubicBezTo>
                    <a:pt x="18082" y="81915"/>
                    <a:pt x="0" y="63818"/>
                    <a:pt x="0" y="40958"/>
                  </a:cubicBezTo>
                  <a:cubicBezTo>
                    <a:pt x="0" y="18098"/>
                    <a:pt x="18082" y="0"/>
                    <a:pt x="40921" y="0"/>
                  </a:cubicBezTo>
                  <a:cubicBezTo>
                    <a:pt x="63761" y="0"/>
                    <a:pt x="81842" y="18098"/>
                    <a:pt x="81842" y="40958"/>
                  </a:cubicBezTo>
                  <a:cubicBezTo>
                    <a:pt x="81842" y="63818"/>
                    <a:pt x="62809" y="81915"/>
                    <a:pt x="40921" y="81915"/>
                  </a:cubicBezTo>
                  <a:close/>
                  <a:moveTo>
                    <a:pt x="40921" y="10478"/>
                  </a:moveTo>
                  <a:cubicBezTo>
                    <a:pt x="23791" y="10478"/>
                    <a:pt x="9517" y="24765"/>
                    <a:pt x="9517" y="41910"/>
                  </a:cubicBezTo>
                  <a:cubicBezTo>
                    <a:pt x="9517" y="59055"/>
                    <a:pt x="23791" y="73343"/>
                    <a:pt x="40921" y="73343"/>
                  </a:cubicBezTo>
                  <a:cubicBezTo>
                    <a:pt x="58051" y="73343"/>
                    <a:pt x="72326" y="59055"/>
                    <a:pt x="72326" y="41910"/>
                  </a:cubicBezTo>
                  <a:cubicBezTo>
                    <a:pt x="72326" y="24765"/>
                    <a:pt x="58051" y="10478"/>
                    <a:pt x="40921" y="10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43"/>
            <p:cNvSpPr/>
            <p:nvPr/>
          </p:nvSpPr>
          <p:spPr>
            <a:xfrm>
              <a:off x="3583635" y="4686300"/>
              <a:ext cx="76132" cy="76200"/>
            </a:xfrm>
            <a:custGeom>
              <a:rect b="b" l="l" r="r" t="t"/>
              <a:pathLst>
                <a:path extrusionOk="0" h="76200" w="76132">
                  <a:moveTo>
                    <a:pt x="38066" y="76200"/>
                  </a:moveTo>
                  <a:cubicBezTo>
                    <a:pt x="17130" y="76200"/>
                    <a:pt x="0" y="59055"/>
                    <a:pt x="0" y="38100"/>
                  </a:cubicBezTo>
                  <a:cubicBezTo>
                    <a:pt x="0" y="17145"/>
                    <a:pt x="17130" y="0"/>
                    <a:pt x="38066" y="0"/>
                  </a:cubicBezTo>
                  <a:cubicBezTo>
                    <a:pt x="59002" y="0"/>
                    <a:pt x="76132" y="17145"/>
                    <a:pt x="76132" y="38100"/>
                  </a:cubicBezTo>
                  <a:cubicBezTo>
                    <a:pt x="76132" y="59055"/>
                    <a:pt x="59002" y="76200"/>
                    <a:pt x="38066" y="76200"/>
                  </a:cubicBezTo>
                  <a:close/>
                  <a:moveTo>
                    <a:pt x="38066" y="4763"/>
                  </a:moveTo>
                  <a:cubicBezTo>
                    <a:pt x="19985" y="4763"/>
                    <a:pt x="4758" y="20003"/>
                    <a:pt x="4758" y="38100"/>
                  </a:cubicBezTo>
                  <a:cubicBezTo>
                    <a:pt x="4758" y="56197"/>
                    <a:pt x="19985" y="71438"/>
                    <a:pt x="38066" y="71438"/>
                  </a:cubicBezTo>
                  <a:cubicBezTo>
                    <a:pt x="56148" y="71438"/>
                    <a:pt x="71374" y="56197"/>
                    <a:pt x="71374" y="38100"/>
                  </a:cubicBezTo>
                  <a:cubicBezTo>
                    <a:pt x="71374" y="20003"/>
                    <a:pt x="56148" y="4763"/>
                    <a:pt x="38066" y="4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43"/>
            <p:cNvSpPr/>
            <p:nvPr/>
          </p:nvSpPr>
          <p:spPr>
            <a:xfrm>
              <a:off x="6173083" y="482441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4" y="47625"/>
                    <a:pt x="47583" y="37147"/>
                    <a:pt x="47583" y="23813"/>
                  </a:cubicBezTo>
                  <a:cubicBezTo>
                    <a:pt x="47583" y="11430"/>
                    <a:pt x="37114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5870458" y="4390072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7"/>
                    <a:pt x="10468" y="47625"/>
                    <a:pt x="23791" y="47625"/>
                  </a:cubicBezTo>
                  <a:cubicBezTo>
                    <a:pt x="37115" y="47625"/>
                    <a:pt x="47583" y="37147"/>
                    <a:pt x="47583" y="23813"/>
                  </a:cubicBezTo>
                  <a:cubicBezTo>
                    <a:pt x="47583" y="10478"/>
                    <a:pt x="37115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4058510" y="4765357"/>
              <a:ext cx="47582" cy="47625"/>
            </a:xfrm>
            <a:custGeom>
              <a:rect b="b" l="l" r="r" t="t"/>
              <a:pathLst>
                <a:path extrusionOk="0" h="47625" w="47582">
                  <a:moveTo>
                    <a:pt x="23791" y="0"/>
                  </a:moveTo>
                  <a:cubicBezTo>
                    <a:pt x="10468" y="0"/>
                    <a:pt x="0" y="10478"/>
                    <a:pt x="0" y="23813"/>
                  </a:cubicBezTo>
                  <a:cubicBezTo>
                    <a:pt x="0" y="37148"/>
                    <a:pt x="10468" y="47625"/>
                    <a:pt x="23791" y="47625"/>
                  </a:cubicBezTo>
                  <a:cubicBezTo>
                    <a:pt x="37115" y="47625"/>
                    <a:pt x="47583" y="37148"/>
                    <a:pt x="47583" y="23813"/>
                  </a:cubicBezTo>
                  <a:cubicBezTo>
                    <a:pt x="47583" y="10478"/>
                    <a:pt x="37115" y="0"/>
                    <a:pt x="23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5039664" y="4780597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70" y="0"/>
                    <a:pt x="51389" y="11430"/>
                    <a:pt x="51389" y="25718"/>
                  </a:cubicBezTo>
                  <a:cubicBezTo>
                    <a:pt x="51389" y="40005"/>
                    <a:pt x="39970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6572778" y="4946332"/>
              <a:ext cx="51440" cy="51435"/>
            </a:xfrm>
            <a:custGeom>
              <a:rect b="b" l="l" r="r" t="t"/>
              <a:pathLst>
                <a:path extrusionOk="0" h="51435" w="51440">
                  <a:moveTo>
                    <a:pt x="25694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2341" y="39053"/>
                    <a:pt x="39969" y="51435"/>
                    <a:pt x="25694" y="51435"/>
                  </a:cubicBezTo>
                  <a:close/>
                  <a:moveTo>
                    <a:pt x="25694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4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4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5954203" y="4554855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4" y="51435"/>
                  </a:moveTo>
                  <a:cubicBezTo>
                    <a:pt x="11420" y="51435"/>
                    <a:pt x="0" y="40005"/>
                    <a:pt x="0" y="25717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7"/>
                  </a:cubicBezTo>
                  <a:cubicBezTo>
                    <a:pt x="51389" y="40005"/>
                    <a:pt x="40921" y="51435"/>
                    <a:pt x="25694" y="51435"/>
                  </a:cubicBezTo>
                  <a:close/>
                  <a:moveTo>
                    <a:pt x="25694" y="4763"/>
                  </a:moveTo>
                  <a:cubicBezTo>
                    <a:pt x="14275" y="4763"/>
                    <a:pt x="4758" y="14288"/>
                    <a:pt x="4758" y="25717"/>
                  </a:cubicBezTo>
                  <a:cubicBezTo>
                    <a:pt x="4758" y="37147"/>
                    <a:pt x="14275" y="46672"/>
                    <a:pt x="25694" y="46672"/>
                  </a:cubicBezTo>
                  <a:cubicBezTo>
                    <a:pt x="37114" y="46672"/>
                    <a:pt x="46631" y="37147"/>
                    <a:pt x="46631" y="25717"/>
                  </a:cubicBezTo>
                  <a:cubicBezTo>
                    <a:pt x="47583" y="14288"/>
                    <a:pt x="38066" y="4763"/>
                    <a:pt x="25694" y="4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3761594" y="4266247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1389" y="39053"/>
                    <a:pt x="39969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5" y="45720"/>
                    <a:pt x="46631" y="36195"/>
                    <a:pt x="46631" y="24765"/>
                  </a:cubicBezTo>
                  <a:cubicBezTo>
                    <a:pt x="46631" y="13335"/>
                    <a:pt x="37115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5598285" y="4916805"/>
              <a:ext cx="51389" cy="51434"/>
            </a:xfrm>
            <a:custGeom>
              <a:rect b="b" l="l" r="r" t="t"/>
              <a:pathLst>
                <a:path extrusionOk="0" h="51434" w="51389">
                  <a:moveTo>
                    <a:pt x="25694" y="51435"/>
                  </a:moveTo>
                  <a:cubicBezTo>
                    <a:pt x="11420" y="51435"/>
                    <a:pt x="0" y="40005"/>
                    <a:pt x="0" y="25717"/>
                  </a:cubicBezTo>
                  <a:cubicBezTo>
                    <a:pt x="0" y="11430"/>
                    <a:pt x="11420" y="0"/>
                    <a:pt x="25694" y="0"/>
                  </a:cubicBezTo>
                  <a:cubicBezTo>
                    <a:pt x="39969" y="0"/>
                    <a:pt x="51389" y="11430"/>
                    <a:pt x="51389" y="25717"/>
                  </a:cubicBezTo>
                  <a:cubicBezTo>
                    <a:pt x="51389" y="40005"/>
                    <a:pt x="39969" y="51435"/>
                    <a:pt x="25694" y="51435"/>
                  </a:cubicBezTo>
                  <a:close/>
                  <a:moveTo>
                    <a:pt x="25694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4" y="45720"/>
                  </a:cubicBezTo>
                  <a:cubicBezTo>
                    <a:pt x="37114" y="45720"/>
                    <a:pt x="46631" y="36195"/>
                    <a:pt x="46631" y="24765"/>
                  </a:cubicBezTo>
                  <a:cubicBezTo>
                    <a:pt x="46631" y="13335"/>
                    <a:pt x="38066" y="3810"/>
                    <a:pt x="25694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4560983" y="4412932"/>
              <a:ext cx="51389" cy="51435"/>
            </a:xfrm>
            <a:custGeom>
              <a:rect b="b" l="l" r="r" t="t"/>
              <a:pathLst>
                <a:path extrusionOk="0" h="51435" w="51389">
                  <a:moveTo>
                    <a:pt x="25695" y="51435"/>
                  </a:moveTo>
                  <a:cubicBezTo>
                    <a:pt x="11420" y="51435"/>
                    <a:pt x="0" y="40005"/>
                    <a:pt x="0" y="25718"/>
                  </a:cubicBezTo>
                  <a:cubicBezTo>
                    <a:pt x="0" y="11430"/>
                    <a:pt x="11420" y="0"/>
                    <a:pt x="25695" y="0"/>
                  </a:cubicBezTo>
                  <a:cubicBezTo>
                    <a:pt x="39969" y="0"/>
                    <a:pt x="51389" y="11430"/>
                    <a:pt x="51389" y="25718"/>
                  </a:cubicBezTo>
                  <a:cubicBezTo>
                    <a:pt x="51389" y="40005"/>
                    <a:pt x="39969" y="51435"/>
                    <a:pt x="25695" y="51435"/>
                  </a:cubicBezTo>
                  <a:close/>
                  <a:moveTo>
                    <a:pt x="25695" y="3810"/>
                  </a:moveTo>
                  <a:cubicBezTo>
                    <a:pt x="14275" y="3810"/>
                    <a:pt x="4758" y="13335"/>
                    <a:pt x="4758" y="24765"/>
                  </a:cubicBezTo>
                  <a:cubicBezTo>
                    <a:pt x="4758" y="36195"/>
                    <a:pt x="14275" y="45720"/>
                    <a:pt x="25695" y="45720"/>
                  </a:cubicBezTo>
                  <a:cubicBezTo>
                    <a:pt x="37115" y="45720"/>
                    <a:pt x="46631" y="36195"/>
                    <a:pt x="46631" y="24765"/>
                  </a:cubicBezTo>
                  <a:cubicBezTo>
                    <a:pt x="46631" y="13335"/>
                    <a:pt x="37115" y="3810"/>
                    <a:pt x="25695" y="38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5612560" y="4545330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5636351" y="4165282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5750549" y="4701540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5024438" y="5394959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5612560" y="4930140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5220478" y="487203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6254926" y="475392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6091241" y="511492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5894249" y="4836794"/>
              <a:ext cx="22944" cy="22860"/>
            </a:xfrm>
            <a:custGeom>
              <a:rect b="b" l="l" r="r" t="t"/>
              <a:pathLst>
                <a:path extrusionOk="0" h="22860" w="22944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2" y="22860"/>
                    <a:pt x="22840" y="17145"/>
                    <a:pt x="22840" y="11430"/>
                  </a:cubicBezTo>
                  <a:cubicBezTo>
                    <a:pt x="23791" y="5715"/>
                    <a:pt x="18082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5137685" y="512635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43"/>
            <p:cNvSpPr/>
            <p:nvPr/>
          </p:nvSpPr>
          <p:spPr>
            <a:xfrm>
              <a:off x="6551841" y="4712969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7145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43"/>
            <p:cNvSpPr/>
            <p:nvPr/>
          </p:nvSpPr>
          <p:spPr>
            <a:xfrm>
              <a:off x="6079821" y="46567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7145"/>
                    <a:pt x="5710" y="22860"/>
                    <a:pt x="11420" y="22860"/>
                  </a:cubicBezTo>
                  <a:cubicBezTo>
                    <a:pt x="18082" y="22860"/>
                    <a:pt x="22840" y="17145"/>
                    <a:pt x="22840" y="11430"/>
                  </a:cubicBezTo>
                  <a:cubicBezTo>
                    <a:pt x="22840" y="5715"/>
                    <a:pt x="18082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43"/>
            <p:cNvSpPr/>
            <p:nvPr/>
          </p:nvSpPr>
          <p:spPr>
            <a:xfrm>
              <a:off x="6823063" y="4836794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6359608" y="4165282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5107232" y="4680584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5002550" y="4255769"/>
              <a:ext cx="22839" cy="22860"/>
            </a:xfrm>
            <a:custGeom>
              <a:rect b="b" l="l" r="r" t="t"/>
              <a:pathLst>
                <a:path extrusionOk="0" h="22860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4107996" y="49234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7130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43"/>
            <p:cNvSpPr/>
            <p:nvPr/>
          </p:nvSpPr>
          <p:spPr>
            <a:xfrm>
              <a:off x="4374459" y="4656772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22840" y="11430"/>
                  </a:moveTo>
                  <a:cubicBezTo>
                    <a:pt x="22840" y="17743"/>
                    <a:pt x="17727" y="22860"/>
                    <a:pt x="11420" y="22860"/>
                  </a:cubicBezTo>
                  <a:cubicBezTo>
                    <a:pt x="5113" y="22860"/>
                    <a:pt x="0" y="17743"/>
                    <a:pt x="0" y="11430"/>
                  </a:cubicBezTo>
                  <a:cubicBezTo>
                    <a:pt x="0" y="5117"/>
                    <a:pt x="5113" y="0"/>
                    <a:pt x="11420" y="0"/>
                  </a:cubicBezTo>
                  <a:cubicBezTo>
                    <a:pt x="17727" y="0"/>
                    <a:pt x="22840" y="5117"/>
                    <a:pt x="22840" y="1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43"/>
            <p:cNvSpPr/>
            <p:nvPr/>
          </p:nvSpPr>
          <p:spPr>
            <a:xfrm>
              <a:off x="3657864" y="4631055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2840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3739706" y="4872037"/>
              <a:ext cx="22943" cy="22859"/>
            </a:xfrm>
            <a:custGeom>
              <a:rect b="b" l="l" r="r" t="t"/>
              <a:pathLst>
                <a:path extrusionOk="0" h="22859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4335441" y="4522469"/>
              <a:ext cx="22943" cy="22860"/>
            </a:xfrm>
            <a:custGeom>
              <a:rect b="b" l="l" r="r" t="t"/>
              <a:pathLst>
                <a:path extrusionOk="0" h="22860" w="22943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8"/>
                    <a:pt x="5710" y="22860"/>
                    <a:pt x="11420" y="22860"/>
                  </a:cubicBezTo>
                  <a:cubicBezTo>
                    <a:pt x="18081" y="22860"/>
                    <a:pt x="22840" y="17145"/>
                    <a:pt x="22840" y="11430"/>
                  </a:cubicBezTo>
                  <a:cubicBezTo>
                    <a:pt x="23791" y="4763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4107996" y="4243387"/>
              <a:ext cx="22839" cy="22859"/>
            </a:xfrm>
            <a:custGeom>
              <a:rect b="b" l="l" r="r" t="t"/>
              <a:pathLst>
                <a:path extrusionOk="0" h="22859" w="22839">
                  <a:moveTo>
                    <a:pt x="11420" y="0"/>
                  </a:moveTo>
                  <a:cubicBezTo>
                    <a:pt x="4758" y="0"/>
                    <a:pt x="0" y="5715"/>
                    <a:pt x="0" y="11430"/>
                  </a:cubicBezTo>
                  <a:cubicBezTo>
                    <a:pt x="0" y="18097"/>
                    <a:pt x="5710" y="22860"/>
                    <a:pt x="11420" y="22860"/>
                  </a:cubicBezTo>
                  <a:cubicBezTo>
                    <a:pt x="17130" y="22860"/>
                    <a:pt x="22840" y="17145"/>
                    <a:pt x="22840" y="11430"/>
                  </a:cubicBezTo>
                  <a:cubicBezTo>
                    <a:pt x="22840" y="5715"/>
                    <a:pt x="18081" y="0"/>
                    <a:pt x="11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4799848" y="452723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3608378" y="516636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5544041" y="478440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5478376" y="529113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5260448" y="47358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2" y="0"/>
                  </a:cubicBezTo>
                  <a:cubicBezTo>
                    <a:pt x="10341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5229995" y="557784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5292804" y="5108257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1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1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3323" y="2858"/>
                    <a:pt x="10468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4451543" y="418242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7"/>
                  </a:cubicBezTo>
                  <a:cubicBezTo>
                    <a:pt x="12372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5875216" y="465582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3" y="13335"/>
                    <a:pt x="0" y="10350"/>
                    <a:pt x="0" y="6668"/>
                  </a:cubicBezTo>
                  <a:cubicBezTo>
                    <a:pt x="0" y="2985"/>
                    <a:pt x="2983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5979898" y="47596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1905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5950397" y="501777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2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2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5813358" y="4784407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5743888" y="52311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5023486" y="49234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5058697" y="479964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0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0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6757399" y="4650105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1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6686976" y="47596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1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1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1905"/>
                    <a:pt x="10468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6933454" y="47710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1" y="2858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5549750" y="465582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8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8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4641873" y="541877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8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43"/>
            <p:cNvSpPr/>
            <p:nvPr/>
          </p:nvSpPr>
          <p:spPr>
            <a:xfrm>
              <a:off x="6214004" y="4650105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3323" y="2857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43"/>
            <p:cNvSpPr/>
            <p:nvPr/>
          </p:nvSpPr>
          <p:spPr>
            <a:xfrm>
              <a:off x="6629877" y="43024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1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1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1" y="2857"/>
                    <a:pt x="9517" y="0"/>
                    <a:pt x="6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43"/>
            <p:cNvSpPr/>
            <p:nvPr/>
          </p:nvSpPr>
          <p:spPr>
            <a:xfrm>
              <a:off x="6066498" y="430244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7"/>
                    <a:pt x="2855" y="13335"/>
                    <a:pt x="6662" y="13335"/>
                  </a:cubicBezTo>
                  <a:cubicBezTo>
                    <a:pt x="10468" y="13335"/>
                    <a:pt x="13323" y="10477"/>
                    <a:pt x="13323" y="6667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6556600" y="483012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7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7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6967714" y="4697730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13323" y="6667"/>
                  </a:moveTo>
                  <a:cubicBezTo>
                    <a:pt x="13323" y="10350"/>
                    <a:pt x="10341" y="13335"/>
                    <a:pt x="6661" y="13335"/>
                  </a:cubicBezTo>
                  <a:cubicBezTo>
                    <a:pt x="2982" y="13335"/>
                    <a:pt x="0" y="10350"/>
                    <a:pt x="0" y="6667"/>
                  </a:cubicBezTo>
                  <a:cubicBezTo>
                    <a:pt x="0" y="2985"/>
                    <a:pt x="2982" y="0"/>
                    <a:pt x="6661" y="0"/>
                  </a:cubicBezTo>
                  <a:cubicBezTo>
                    <a:pt x="10341" y="0"/>
                    <a:pt x="13323" y="2985"/>
                    <a:pt x="13323" y="66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3519874" y="451008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1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4010927" y="4595812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4556224" y="4662487"/>
              <a:ext cx="13323" cy="13334"/>
            </a:xfrm>
            <a:custGeom>
              <a:rect b="b" l="l" r="r" t="t"/>
              <a:pathLst>
                <a:path extrusionOk="0" h="13334" w="13323">
                  <a:moveTo>
                    <a:pt x="6662" y="0"/>
                  </a:moveTo>
                  <a:cubicBezTo>
                    <a:pt x="2855" y="0"/>
                    <a:pt x="0" y="2857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2372" y="2857"/>
                    <a:pt x="9517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4195548" y="5160644"/>
              <a:ext cx="13323" cy="13335"/>
            </a:xfrm>
            <a:custGeom>
              <a:rect b="b" l="l" r="r" t="t"/>
              <a:pathLst>
                <a:path extrusionOk="0" h="13335" w="13323">
                  <a:moveTo>
                    <a:pt x="6662" y="0"/>
                  </a:moveTo>
                  <a:cubicBezTo>
                    <a:pt x="2855" y="0"/>
                    <a:pt x="0" y="2858"/>
                    <a:pt x="0" y="6668"/>
                  </a:cubicBezTo>
                  <a:cubicBezTo>
                    <a:pt x="0" y="10478"/>
                    <a:pt x="2855" y="13335"/>
                    <a:pt x="6662" y="13335"/>
                  </a:cubicBezTo>
                  <a:cubicBezTo>
                    <a:pt x="10468" y="13335"/>
                    <a:pt x="13323" y="10478"/>
                    <a:pt x="13323" y="6668"/>
                  </a:cubicBezTo>
                  <a:cubicBezTo>
                    <a:pt x="13323" y="1905"/>
                    <a:pt x="10468" y="0"/>
                    <a:pt x="6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7" name="Google Shape;947;p43"/>
          <p:cNvGrpSpPr/>
          <p:nvPr/>
        </p:nvGrpSpPr>
        <p:grpSpPr>
          <a:xfrm>
            <a:off x="3987866" y="1624349"/>
            <a:ext cx="130891" cy="2080723"/>
            <a:chOff x="10613232" y="952845"/>
            <a:chExt cx="48534" cy="771524"/>
          </a:xfrm>
        </p:grpSpPr>
        <p:grpSp>
          <p:nvGrpSpPr>
            <p:cNvPr id="948" name="Google Shape;948;p43"/>
            <p:cNvGrpSpPr/>
            <p:nvPr/>
          </p:nvGrpSpPr>
          <p:grpSpPr>
            <a:xfrm>
              <a:off x="10653202" y="952845"/>
              <a:ext cx="8564" cy="389572"/>
              <a:chOff x="9392527" y="1541145"/>
              <a:chExt cx="8564" cy="389572"/>
            </a:xfrm>
          </p:grpSpPr>
          <p:sp>
            <p:nvSpPr>
              <p:cNvPr id="949" name="Google Shape;949;p43"/>
              <p:cNvSpPr/>
              <p:nvPr/>
            </p:nvSpPr>
            <p:spPr>
              <a:xfrm>
                <a:off x="9392527" y="192595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0" name="Google Shape;950;p43"/>
              <p:cNvSpPr/>
              <p:nvPr/>
            </p:nvSpPr>
            <p:spPr>
              <a:xfrm>
                <a:off x="9392527" y="1872614"/>
                <a:ext cx="8564" cy="37147"/>
              </a:xfrm>
              <a:custGeom>
                <a:rect b="b" l="l" r="r" t="t"/>
                <a:pathLst>
                  <a:path extrusionOk="0" h="37147" w="8564">
                    <a:moveTo>
                      <a:pt x="8565" y="37148"/>
                    </a:moveTo>
                    <a:lnTo>
                      <a:pt x="0" y="37148"/>
                    </a:lnTo>
                    <a:lnTo>
                      <a:pt x="0" y="19050"/>
                    </a:lnTo>
                    <a:lnTo>
                      <a:pt x="8565" y="19050"/>
                    </a:lnTo>
                    <a:lnTo>
                      <a:pt x="8565" y="37148"/>
                    </a:lnTo>
                    <a:close/>
                    <a:moveTo>
                      <a:pt x="8565" y="9525"/>
                    </a:moveTo>
                    <a:lnTo>
                      <a:pt x="0" y="9525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952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1" name="Google Shape;951;p43"/>
              <p:cNvSpPr/>
              <p:nvPr/>
            </p:nvSpPr>
            <p:spPr>
              <a:xfrm>
                <a:off x="9392527" y="1580197"/>
                <a:ext cx="8564" cy="257175"/>
              </a:xfrm>
              <a:custGeom>
                <a:rect b="b" l="l" r="r" t="t"/>
                <a:pathLst>
                  <a:path extrusionOk="0" h="257175" w="8564">
                    <a:moveTo>
                      <a:pt x="8565" y="257175"/>
                    </a:moveTo>
                    <a:lnTo>
                      <a:pt x="0" y="257175"/>
                    </a:lnTo>
                    <a:lnTo>
                      <a:pt x="0" y="247650"/>
                    </a:lnTo>
                    <a:lnTo>
                      <a:pt x="8565" y="247650"/>
                    </a:lnTo>
                    <a:lnTo>
                      <a:pt x="8565" y="257175"/>
                    </a:lnTo>
                    <a:close/>
                    <a:moveTo>
                      <a:pt x="8565" y="232410"/>
                    </a:moveTo>
                    <a:lnTo>
                      <a:pt x="0" y="232410"/>
                    </a:lnTo>
                    <a:lnTo>
                      <a:pt x="0" y="214313"/>
                    </a:lnTo>
                    <a:lnTo>
                      <a:pt x="8565" y="214313"/>
                    </a:lnTo>
                    <a:lnTo>
                      <a:pt x="8565" y="232410"/>
                    </a:lnTo>
                    <a:close/>
                    <a:moveTo>
                      <a:pt x="8565" y="203835"/>
                    </a:moveTo>
                    <a:lnTo>
                      <a:pt x="0" y="203835"/>
                    </a:lnTo>
                    <a:lnTo>
                      <a:pt x="0" y="194310"/>
                    </a:lnTo>
                    <a:lnTo>
                      <a:pt x="8565" y="194310"/>
                    </a:lnTo>
                    <a:lnTo>
                      <a:pt x="8565" y="203835"/>
                    </a:lnTo>
                    <a:close/>
                    <a:moveTo>
                      <a:pt x="8565" y="160020"/>
                    </a:moveTo>
                    <a:lnTo>
                      <a:pt x="0" y="160020"/>
                    </a:lnTo>
                    <a:lnTo>
                      <a:pt x="0" y="150495"/>
                    </a:lnTo>
                    <a:lnTo>
                      <a:pt x="8565" y="150495"/>
                    </a:lnTo>
                    <a:lnTo>
                      <a:pt x="8565" y="160020"/>
                    </a:lnTo>
                    <a:close/>
                    <a:moveTo>
                      <a:pt x="8565" y="134302"/>
                    </a:moveTo>
                    <a:lnTo>
                      <a:pt x="0" y="134302"/>
                    </a:lnTo>
                    <a:lnTo>
                      <a:pt x="0" y="116205"/>
                    </a:lnTo>
                    <a:lnTo>
                      <a:pt x="8565" y="116205"/>
                    </a:lnTo>
                    <a:lnTo>
                      <a:pt x="8565" y="134302"/>
                    </a:lnTo>
                    <a:close/>
                    <a:moveTo>
                      <a:pt x="8565" y="106680"/>
                    </a:moveTo>
                    <a:lnTo>
                      <a:pt x="0" y="106680"/>
                    </a:lnTo>
                    <a:lnTo>
                      <a:pt x="0" y="97155"/>
                    </a:lnTo>
                    <a:lnTo>
                      <a:pt x="8565" y="97155"/>
                    </a:lnTo>
                    <a:lnTo>
                      <a:pt x="8565" y="106680"/>
                    </a:lnTo>
                    <a:close/>
                    <a:moveTo>
                      <a:pt x="8565" y="62865"/>
                    </a:moveTo>
                    <a:lnTo>
                      <a:pt x="0" y="62865"/>
                    </a:lnTo>
                    <a:lnTo>
                      <a:pt x="0" y="53340"/>
                    </a:lnTo>
                    <a:lnTo>
                      <a:pt x="8565" y="53340"/>
                    </a:lnTo>
                    <a:lnTo>
                      <a:pt x="8565" y="62865"/>
                    </a:lnTo>
                    <a:close/>
                    <a:moveTo>
                      <a:pt x="8565" y="37147"/>
                    </a:moveTo>
                    <a:lnTo>
                      <a:pt x="0" y="37147"/>
                    </a:lnTo>
                    <a:lnTo>
                      <a:pt x="0" y="19050"/>
                    </a:lnTo>
                    <a:lnTo>
                      <a:pt x="8565" y="19050"/>
                    </a:lnTo>
                    <a:lnTo>
                      <a:pt x="8565" y="37147"/>
                    </a:lnTo>
                    <a:close/>
                    <a:moveTo>
                      <a:pt x="8565" y="9525"/>
                    </a:moveTo>
                    <a:lnTo>
                      <a:pt x="0" y="9525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952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2" name="Google Shape;952;p43"/>
              <p:cNvSpPr/>
              <p:nvPr/>
            </p:nvSpPr>
            <p:spPr>
              <a:xfrm>
                <a:off x="9392527" y="154114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3" name="Google Shape;953;p43"/>
            <p:cNvGrpSpPr/>
            <p:nvPr/>
          </p:nvGrpSpPr>
          <p:grpSpPr>
            <a:xfrm>
              <a:off x="10613232" y="956655"/>
              <a:ext cx="4758" cy="767714"/>
              <a:chOff x="9352557" y="1544955"/>
              <a:chExt cx="4758" cy="767714"/>
            </a:xfrm>
          </p:grpSpPr>
          <p:sp>
            <p:nvSpPr>
              <p:cNvPr id="954" name="Google Shape;954;p43"/>
              <p:cNvSpPr/>
              <p:nvPr/>
            </p:nvSpPr>
            <p:spPr>
              <a:xfrm>
                <a:off x="9352557" y="2310765"/>
                <a:ext cx="4758" cy="1904"/>
              </a:xfrm>
              <a:custGeom>
                <a:rect b="b" l="l" r="r" t="t"/>
                <a:pathLst>
                  <a:path extrusionOk="0" h="1904" w="4758">
                    <a:moveTo>
                      <a:pt x="0" y="0"/>
                    </a:moveTo>
                    <a:lnTo>
                      <a:pt x="4758" y="0"/>
                    </a:lnTo>
                    <a:lnTo>
                      <a:pt x="4758" y="1905"/>
                    </a:lnTo>
                    <a:lnTo>
                      <a:pt x="0" y="190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5" name="Google Shape;955;p43"/>
              <p:cNvSpPr/>
              <p:nvPr/>
            </p:nvSpPr>
            <p:spPr>
              <a:xfrm>
                <a:off x="9352557" y="2290762"/>
                <a:ext cx="4758" cy="18097"/>
              </a:xfrm>
              <a:custGeom>
                <a:rect b="b" l="l" r="r" t="t"/>
                <a:pathLst>
                  <a:path extrusionOk="0" h="18097" w="4758">
                    <a:moveTo>
                      <a:pt x="4758" y="18097"/>
                    </a:moveTo>
                    <a:lnTo>
                      <a:pt x="0" y="18097"/>
                    </a:lnTo>
                    <a:lnTo>
                      <a:pt x="0" y="14288"/>
                    </a:lnTo>
                    <a:lnTo>
                      <a:pt x="4758" y="14288"/>
                    </a:lnTo>
                    <a:lnTo>
                      <a:pt x="4758" y="18097"/>
                    </a:lnTo>
                    <a:close/>
                    <a:moveTo>
                      <a:pt x="4758" y="3810"/>
                    </a:moveTo>
                    <a:lnTo>
                      <a:pt x="0" y="3810"/>
                    </a:lnTo>
                    <a:lnTo>
                      <a:pt x="0" y="0"/>
                    </a:lnTo>
                    <a:lnTo>
                      <a:pt x="4758" y="0"/>
                    </a:lnTo>
                    <a:lnTo>
                      <a:pt x="4758" y="3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6" name="Google Shape;956;p43"/>
              <p:cNvSpPr/>
              <p:nvPr/>
            </p:nvSpPr>
            <p:spPr>
              <a:xfrm>
                <a:off x="9352557" y="1553527"/>
                <a:ext cx="4758" cy="729614"/>
              </a:xfrm>
              <a:custGeom>
                <a:rect b="b" l="l" r="r" t="t"/>
                <a:pathLst>
                  <a:path extrusionOk="0" h="729614" w="4758">
                    <a:moveTo>
                      <a:pt x="4758" y="729615"/>
                    </a:moveTo>
                    <a:lnTo>
                      <a:pt x="0" y="729615"/>
                    </a:lnTo>
                    <a:lnTo>
                      <a:pt x="0" y="725805"/>
                    </a:lnTo>
                    <a:lnTo>
                      <a:pt x="4758" y="725805"/>
                    </a:lnTo>
                    <a:lnTo>
                      <a:pt x="4758" y="729615"/>
                    </a:lnTo>
                    <a:close/>
                    <a:moveTo>
                      <a:pt x="4758" y="723900"/>
                    </a:moveTo>
                    <a:lnTo>
                      <a:pt x="0" y="723900"/>
                    </a:lnTo>
                    <a:lnTo>
                      <a:pt x="0" y="720090"/>
                    </a:lnTo>
                    <a:lnTo>
                      <a:pt x="4758" y="720090"/>
                    </a:lnTo>
                    <a:lnTo>
                      <a:pt x="4758" y="723900"/>
                    </a:lnTo>
                    <a:close/>
                    <a:moveTo>
                      <a:pt x="4758" y="708660"/>
                    </a:moveTo>
                    <a:lnTo>
                      <a:pt x="0" y="708660"/>
                    </a:lnTo>
                    <a:lnTo>
                      <a:pt x="0" y="703898"/>
                    </a:lnTo>
                    <a:lnTo>
                      <a:pt x="4758" y="703898"/>
                    </a:lnTo>
                    <a:lnTo>
                      <a:pt x="4758" y="708660"/>
                    </a:lnTo>
                    <a:close/>
                    <a:moveTo>
                      <a:pt x="4758" y="698183"/>
                    </a:moveTo>
                    <a:lnTo>
                      <a:pt x="0" y="698183"/>
                    </a:lnTo>
                    <a:lnTo>
                      <a:pt x="0" y="694373"/>
                    </a:lnTo>
                    <a:lnTo>
                      <a:pt x="4758" y="694373"/>
                    </a:lnTo>
                    <a:lnTo>
                      <a:pt x="4758" y="698183"/>
                    </a:lnTo>
                    <a:close/>
                    <a:moveTo>
                      <a:pt x="4758" y="691515"/>
                    </a:moveTo>
                    <a:lnTo>
                      <a:pt x="0" y="691515"/>
                    </a:lnTo>
                    <a:lnTo>
                      <a:pt x="0" y="687705"/>
                    </a:lnTo>
                    <a:lnTo>
                      <a:pt x="4758" y="687705"/>
                    </a:lnTo>
                    <a:lnTo>
                      <a:pt x="4758" y="691515"/>
                    </a:lnTo>
                    <a:close/>
                    <a:moveTo>
                      <a:pt x="4758" y="676275"/>
                    </a:moveTo>
                    <a:lnTo>
                      <a:pt x="0" y="676275"/>
                    </a:lnTo>
                    <a:lnTo>
                      <a:pt x="0" y="672465"/>
                    </a:lnTo>
                    <a:lnTo>
                      <a:pt x="4758" y="672465"/>
                    </a:lnTo>
                    <a:lnTo>
                      <a:pt x="4758" y="676275"/>
                    </a:lnTo>
                    <a:close/>
                    <a:moveTo>
                      <a:pt x="4758" y="665798"/>
                    </a:moveTo>
                    <a:lnTo>
                      <a:pt x="0" y="665798"/>
                    </a:lnTo>
                    <a:lnTo>
                      <a:pt x="0" y="661988"/>
                    </a:lnTo>
                    <a:lnTo>
                      <a:pt x="4758" y="661988"/>
                    </a:lnTo>
                    <a:lnTo>
                      <a:pt x="4758" y="665798"/>
                    </a:lnTo>
                    <a:close/>
                    <a:moveTo>
                      <a:pt x="4758" y="659130"/>
                    </a:moveTo>
                    <a:lnTo>
                      <a:pt x="0" y="659130"/>
                    </a:lnTo>
                    <a:lnTo>
                      <a:pt x="0" y="655320"/>
                    </a:lnTo>
                    <a:lnTo>
                      <a:pt x="4758" y="655320"/>
                    </a:lnTo>
                    <a:lnTo>
                      <a:pt x="4758" y="659130"/>
                    </a:lnTo>
                    <a:close/>
                    <a:moveTo>
                      <a:pt x="4758" y="644843"/>
                    </a:moveTo>
                    <a:lnTo>
                      <a:pt x="0" y="644843"/>
                    </a:lnTo>
                    <a:lnTo>
                      <a:pt x="0" y="641033"/>
                    </a:lnTo>
                    <a:lnTo>
                      <a:pt x="4758" y="641033"/>
                    </a:lnTo>
                    <a:lnTo>
                      <a:pt x="4758" y="644843"/>
                    </a:lnTo>
                    <a:close/>
                    <a:moveTo>
                      <a:pt x="4758" y="633413"/>
                    </a:moveTo>
                    <a:lnTo>
                      <a:pt x="0" y="633413"/>
                    </a:lnTo>
                    <a:lnTo>
                      <a:pt x="0" y="629603"/>
                    </a:lnTo>
                    <a:lnTo>
                      <a:pt x="4758" y="629603"/>
                    </a:lnTo>
                    <a:lnTo>
                      <a:pt x="4758" y="633413"/>
                    </a:lnTo>
                    <a:close/>
                    <a:moveTo>
                      <a:pt x="4758" y="627698"/>
                    </a:moveTo>
                    <a:lnTo>
                      <a:pt x="0" y="627698"/>
                    </a:lnTo>
                    <a:lnTo>
                      <a:pt x="0" y="623888"/>
                    </a:lnTo>
                    <a:lnTo>
                      <a:pt x="4758" y="623888"/>
                    </a:lnTo>
                    <a:lnTo>
                      <a:pt x="4758" y="627698"/>
                    </a:lnTo>
                    <a:close/>
                    <a:moveTo>
                      <a:pt x="4758" y="612458"/>
                    </a:moveTo>
                    <a:lnTo>
                      <a:pt x="0" y="612458"/>
                    </a:lnTo>
                    <a:lnTo>
                      <a:pt x="0" y="608648"/>
                    </a:lnTo>
                    <a:lnTo>
                      <a:pt x="4758" y="608648"/>
                    </a:lnTo>
                    <a:lnTo>
                      <a:pt x="4758" y="612458"/>
                    </a:lnTo>
                    <a:close/>
                    <a:moveTo>
                      <a:pt x="4758" y="601980"/>
                    </a:moveTo>
                    <a:lnTo>
                      <a:pt x="0" y="601980"/>
                    </a:lnTo>
                    <a:lnTo>
                      <a:pt x="0" y="598170"/>
                    </a:lnTo>
                    <a:lnTo>
                      <a:pt x="4758" y="598170"/>
                    </a:lnTo>
                    <a:lnTo>
                      <a:pt x="4758" y="601980"/>
                    </a:lnTo>
                    <a:close/>
                    <a:moveTo>
                      <a:pt x="4758" y="595313"/>
                    </a:moveTo>
                    <a:lnTo>
                      <a:pt x="0" y="595313"/>
                    </a:lnTo>
                    <a:lnTo>
                      <a:pt x="0" y="591503"/>
                    </a:lnTo>
                    <a:lnTo>
                      <a:pt x="4758" y="591503"/>
                    </a:lnTo>
                    <a:lnTo>
                      <a:pt x="4758" y="595313"/>
                    </a:lnTo>
                    <a:close/>
                    <a:moveTo>
                      <a:pt x="4758" y="580073"/>
                    </a:moveTo>
                    <a:lnTo>
                      <a:pt x="0" y="580073"/>
                    </a:lnTo>
                    <a:lnTo>
                      <a:pt x="0" y="576263"/>
                    </a:lnTo>
                    <a:lnTo>
                      <a:pt x="4758" y="576263"/>
                    </a:lnTo>
                    <a:lnTo>
                      <a:pt x="4758" y="580073"/>
                    </a:lnTo>
                    <a:close/>
                    <a:moveTo>
                      <a:pt x="4758" y="569595"/>
                    </a:moveTo>
                    <a:lnTo>
                      <a:pt x="0" y="569595"/>
                    </a:lnTo>
                    <a:lnTo>
                      <a:pt x="0" y="565785"/>
                    </a:lnTo>
                    <a:lnTo>
                      <a:pt x="4758" y="565785"/>
                    </a:lnTo>
                    <a:lnTo>
                      <a:pt x="4758" y="569595"/>
                    </a:lnTo>
                    <a:close/>
                    <a:moveTo>
                      <a:pt x="4758" y="562928"/>
                    </a:moveTo>
                    <a:lnTo>
                      <a:pt x="0" y="562928"/>
                    </a:lnTo>
                    <a:lnTo>
                      <a:pt x="0" y="559118"/>
                    </a:lnTo>
                    <a:lnTo>
                      <a:pt x="4758" y="559118"/>
                    </a:lnTo>
                    <a:lnTo>
                      <a:pt x="4758" y="562928"/>
                    </a:lnTo>
                    <a:close/>
                    <a:moveTo>
                      <a:pt x="4758" y="548640"/>
                    </a:moveTo>
                    <a:lnTo>
                      <a:pt x="0" y="548640"/>
                    </a:lnTo>
                    <a:lnTo>
                      <a:pt x="0" y="544830"/>
                    </a:lnTo>
                    <a:lnTo>
                      <a:pt x="4758" y="544830"/>
                    </a:lnTo>
                    <a:lnTo>
                      <a:pt x="4758" y="548640"/>
                    </a:lnTo>
                    <a:close/>
                    <a:moveTo>
                      <a:pt x="4758" y="538163"/>
                    </a:moveTo>
                    <a:lnTo>
                      <a:pt x="0" y="538163"/>
                    </a:lnTo>
                    <a:lnTo>
                      <a:pt x="0" y="534353"/>
                    </a:lnTo>
                    <a:lnTo>
                      <a:pt x="4758" y="534353"/>
                    </a:lnTo>
                    <a:lnTo>
                      <a:pt x="4758" y="538163"/>
                    </a:lnTo>
                    <a:close/>
                    <a:moveTo>
                      <a:pt x="4758" y="531495"/>
                    </a:moveTo>
                    <a:lnTo>
                      <a:pt x="0" y="531495"/>
                    </a:lnTo>
                    <a:lnTo>
                      <a:pt x="0" y="527685"/>
                    </a:lnTo>
                    <a:lnTo>
                      <a:pt x="4758" y="527685"/>
                    </a:lnTo>
                    <a:lnTo>
                      <a:pt x="4758" y="531495"/>
                    </a:lnTo>
                    <a:close/>
                    <a:moveTo>
                      <a:pt x="4758" y="516255"/>
                    </a:moveTo>
                    <a:lnTo>
                      <a:pt x="0" y="516255"/>
                    </a:lnTo>
                    <a:lnTo>
                      <a:pt x="0" y="512445"/>
                    </a:lnTo>
                    <a:lnTo>
                      <a:pt x="4758" y="512445"/>
                    </a:lnTo>
                    <a:lnTo>
                      <a:pt x="4758" y="516255"/>
                    </a:lnTo>
                    <a:close/>
                    <a:moveTo>
                      <a:pt x="4758" y="505778"/>
                    </a:moveTo>
                    <a:lnTo>
                      <a:pt x="0" y="505778"/>
                    </a:lnTo>
                    <a:lnTo>
                      <a:pt x="0" y="501968"/>
                    </a:lnTo>
                    <a:lnTo>
                      <a:pt x="4758" y="501968"/>
                    </a:lnTo>
                    <a:lnTo>
                      <a:pt x="4758" y="505778"/>
                    </a:lnTo>
                    <a:close/>
                    <a:moveTo>
                      <a:pt x="4758" y="499110"/>
                    </a:moveTo>
                    <a:lnTo>
                      <a:pt x="0" y="499110"/>
                    </a:lnTo>
                    <a:lnTo>
                      <a:pt x="0" y="495300"/>
                    </a:lnTo>
                    <a:lnTo>
                      <a:pt x="4758" y="495300"/>
                    </a:lnTo>
                    <a:lnTo>
                      <a:pt x="4758" y="499110"/>
                    </a:lnTo>
                    <a:close/>
                    <a:moveTo>
                      <a:pt x="4758" y="484823"/>
                    </a:moveTo>
                    <a:lnTo>
                      <a:pt x="0" y="484823"/>
                    </a:lnTo>
                    <a:lnTo>
                      <a:pt x="0" y="481013"/>
                    </a:lnTo>
                    <a:lnTo>
                      <a:pt x="4758" y="481013"/>
                    </a:lnTo>
                    <a:lnTo>
                      <a:pt x="4758" y="484823"/>
                    </a:lnTo>
                    <a:close/>
                    <a:moveTo>
                      <a:pt x="4758" y="473393"/>
                    </a:moveTo>
                    <a:lnTo>
                      <a:pt x="0" y="473393"/>
                    </a:lnTo>
                    <a:lnTo>
                      <a:pt x="0" y="469583"/>
                    </a:lnTo>
                    <a:lnTo>
                      <a:pt x="4758" y="469583"/>
                    </a:lnTo>
                    <a:lnTo>
                      <a:pt x="4758" y="473393"/>
                    </a:lnTo>
                    <a:close/>
                    <a:moveTo>
                      <a:pt x="4758" y="467678"/>
                    </a:moveTo>
                    <a:lnTo>
                      <a:pt x="0" y="467678"/>
                    </a:lnTo>
                    <a:lnTo>
                      <a:pt x="0" y="463868"/>
                    </a:lnTo>
                    <a:lnTo>
                      <a:pt x="4758" y="463868"/>
                    </a:lnTo>
                    <a:lnTo>
                      <a:pt x="4758" y="467678"/>
                    </a:lnTo>
                    <a:close/>
                    <a:moveTo>
                      <a:pt x="4758" y="452438"/>
                    </a:moveTo>
                    <a:lnTo>
                      <a:pt x="0" y="452438"/>
                    </a:lnTo>
                    <a:lnTo>
                      <a:pt x="0" y="448628"/>
                    </a:lnTo>
                    <a:lnTo>
                      <a:pt x="4758" y="448628"/>
                    </a:lnTo>
                    <a:lnTo>
                      <a:pt x="4758" y="452438"/>
                    </a:lnTo>
                    <a:close/>
                    <a:moveTo>
                      <a:pt x="4758" y="441960"/>
                    </a:moveTo>
                    <a:lnTo>
                      <a:pt x="0" y="441960"/>
                    </a:lnTo>
                    <a:lnTo>
                      <a:pt x="0" y="437198"/>
                    </a:lnTo>
                    <a:lnTo>
                      <a:pt x="4758" y="437198"/>
                    </a:lnTo>
                    <a:lnTo>
                      <a:pt x="4758" y="441960"/>
                    </a:lnTo>
                    <a:close/>
                    <a:moveTo>
                      <a:pt x="4758" y="435293"/>
                    </a:moveTo>
                    <a:lnTo>
                      <a:pt x="0" y="435293"/>
                    </a:lnTo>
                    <a:lnTo>
                      <a:pt x="0" y="431483"/>
                    </a:lnTo>
                    <a:lnTo>
                      <a:pt x="4758" y="431483"/>
                    </a:lnTo>
                    <a:lnTo>
                      <a:pt x="4758" y="435293"/>
                    </a:lnTo>
                    <a:close/>
                    <a:moveTo>
                      <a:pt x="4758" y="420053"/>
                    </a:moveTo>
                    <a:lnTo>
                      <a:pt x="0" y="420053"/>
                    </a:lnTo>
                    <a:lnTo>
                      <a:pt x="0" y="416243"/>
                    </a:lnTo>
                    <a:lnTo>
                      <a:pt x="4758" y="416243"/>
                    </a:lnTo>
                    <a:lnTo>
                      <a:pt x="4758" y="420053"/>
                    </a:lnTo>
                    <a:close/>
                    <a:moveTo>
                      <a:pt x="4758" y="409575"/>
                    </a:moveTo>
                    <a:lnTo>
                      <a:pt x="0" y="409575"/>
                    </a:lnTo>
                    <a:lnTo>
                      <a:pt x="0" y="405765"/>
                    </a:lnTo>
                    <a:lnTo>
                      <a:pt x="4758" y="405765"/>
                    </a:lnTo>
                    <a:lnTo>
                      <a:pt x="4758" y="409575"/>
                    </a:lnTo>
                    <a:close/>
                    <a:moveTo>
                      <a:pt x="4758" y="402908"/>
                    </a:moveTo>
                    <a:lnTo>
                      <a:pt x="0" y="402908"/>
                    </a:lnTo>
                    <a:lnTo>
                      <a:pt x="0" y="399098"/>
                    </a:lnTo>
                    <a:lnTo>
                      <a:pt x="4758" y="399098"/>
                    </a:lnTo>
                    <a:lnTo>
                      <a:pt x="4758" y="402908"/>
                    </a:lnTo>
                    <a:close/>
                    <a:moveTo>
                      <a:pt x="4758" y="388620"/>
                    </a:moveTo>
                    <a:lnTo>
                      <a:pt x="0" y="388620"/>
                    </a:lnTo>
                    <a:lnTo>
                      <a:pt x="0" y="384810"/>
                    </a:lnTo>
                    <a:lnTo>
                      <a:pt x="4758" y="384810"/>
                    </a:lnTo>
                    <a:lnTo>
                      <a:pt x="4758" y="388620"/>
                    </a:lnTo>
                    <a:close/>
                    <a:moveTo>
                      <a:pt x="4758" y="377190"/>
                    </a:moveTo>
                    <a:lnTo>
                      <a:pt x="0" y="377190"/>
                    </a:lnTo>
                    <a:lnTo>
                      <a:pt x="0" y="373380"/>
                    </a:lnTo>
                    <a:lnTo>
                      <a:pt x="4758" y="373380"/>
                    </a:lnTo>
                    <a:lnTo>
                      <a:pt x="4758" y="377190"/>
                    </a:lnTo>
                    <a:close/>
                    <a:moveTo>
                      <a:pt x="4758" y="371475"/>
                    </a:moveTo>
                    <a:lnTo>
                      <a:pt x="0" y="371475"/>
                    </a:lnTo>
                    <a:lnTo>
                      <a:pt x="0" y="367665"/>
                    </a:lnTo>
                    <a:lnTo>
                      <a:pt x="4758" y="367665"/>
                    </a:lnTo>
                    <a:lnTo>
                      <a:pt x="4758" y="371475"/>
                    </a:lnTo>
                    <a:close/>
                    <a:moveTo>
                      <a:pt x="4758" y="356235"/>
                    </a:moveTo>
                    <a:lnTo>
                      <a:pt x="0" y="356235"/>
                    </a:lnTo>
                    <a:lnTo>
                      <a:pt x="0" y="352425"/>
                    </a:lnTo>
                    <a:lnTo>
                      <a:pt x="4758" y="352425"/>
                    </a:lnTo>
                    <a:lnTo>
                      <a:pt x="4758" y="356235"/>
                    </a:lnTo>
                    <a:close/>
                    <a:moveTo>
                      <a:pt x="4758" y="345758"/>
                    </a:moveTo>
                    <a:lnTo>
                      <a:pt x="0" y="345758"/>
                    </a:lnTo>
                    <a:lnTo>
                      <a:pt x="0" y="341948"/>
                    </a:lnTo>
                    <a:lnTo>
                      <a:pt x="4758" y="341948"/>
                    </a:lnTo>
                    <a:lnTo>
                      <a:pt x="4758" y="345758"/>
                    </a:lnTo>
                    <a:close/>
                    <a:moveTo>
                      <a:pt x="4758" y="339090"/>
                    </a:moveTo>
                    <a:lnTo>
                      <a:pt x="0" y="339090"/>
                    </a:lnTo>
                    <a:lnTo>
                      <a:pt x="0" y="335280"/>
                    </a:lnTo>
                    <a:lnTo>
                      <a:pt x="4758" y="335280"/>
                    </a:lnTo>
                    <a:lnTo>
                      <a:pt x="4758" y="339090"/>
                    </a:lnTo>
                    <a:close/>
                    <a:moveTo>
                      <a:pt x="4758" y="323850"/>
                    </a:moveTo>
                    <a:lnTo>
                      <a:pt x="0" y="323850"/>
                    </a:lnTo>
                    <a:lnTo>
                      <a:pt x="0" y="320040"/>
                    </a:lnTo>
                    <a:lnTo>
                      <a:pt x="4758" y="320040"/>
                    </a:lnTo>
                    <a:lnTo>
                      <a:pt x="4758" y="323850"/>
                    </a:lnTo>
                    <a:close/>
                    <a:moveTo>
                      <a:pt x="4758" y="313373"/>
                    </a:moveTo>
                    <a:lnTo>
                      <a:pt x="0" y="313373"/>
                    </a:lnTo>
                    <a:lnTo>
                      <a:pt x="0" y="309563"/>
                    </a:lnTo>
                    <a:lnTo>
                      <a:pt x="4758" y="309563"/>
                    </a:lnTo>
                    <a:lnTo>
                      <a:pt x="4758" y="313373"/>
                    </a:lnTo>
                    <a:close/>
                    <a:moveTo>
                      <a:pt x="4758" y="307658"/>
                    </a:moveTo>
                    <a:lnTo>
                      <a:pt x="0" y="307658"/>
                    </a:lnTo>
                    <a:lnTo>
                      <a:pt x="0" y="303848"/>
                    </a:lnTo>
                    <a:lnTo>
                      <a:pt x="4758" y="303848"/>
                    </a:lnTo>
                    <a:lnTo>
                      <a:pt x="4758" y="307658"/>
                    </a:lnTo>
                    <a:close/>
                    <a:moveTo>
                      <a:pt x="4758" y="292418"/>
                    </a:moveTo>
                    <a:lnTo>
                      <a:pt x="0" y="292418"/>
                    </a:lnTo>
                    <a:lnTo>
                      <a:pt x="0" y="288608"/>
                    </a:lnTo>
                    <a:lnTo>
                      <a:pt x="4758" y="288608"/>
                    </a:lnTo>
                    <a:lnTo>
                      <a:pt x="4758" y="292418"/>
                    </a:lnTo>
                    <a:close/>
                    <a:moveTo>
                      <a:pt x="4758" y="281940"/>
                    </a:moveTo>
                    <a:lnTo>
                      <a:pt x="0" y="281940"/>
                    </a:lnTo>
                    <a:lnTo>
                      <a:pt x="0" y="278130"/>
                    </a:lnTo>
                    <a:lnTo>
                      <a:pt x="4758" y="278130"/>
                    </a:lnTo>
                    <a:lnTo>
                      <a:pt x="4758" y="281940"/>
                    </a:lnTo>
                    <a:close/>
                    <a:moveTo>
                      <a:pt x="4758" y="275273"/>
                    </a:moveTo>
                    <a:lnTo>
                      <a:pt x="0" y="275273"/>
                    </a:lnTo>
                    <a:lnTo>
                      <a:pt x="0" y="271463"/>
                    </a:lnTo>
                    <a:lnTo>
                      <a:pt x="4758" y="271463"/>
                    </a:lnTo>
                    <a:lnTo>
                      <a:pt x="4758" y="275273"/>
                    </a:lnTo>
                    <a:close/>
                    <a:moveTo>
                      <a:pt x="4758" y="260033"/>
                    </a:moveTo>
                    <a:lnTo>
                      <a:pt x="0" y="260033"/>
                    </a:lnTo>
                    <a:lnTo>
                      <a:pt x="0" y="256223"/>
                    </a:lnTo>
                    <a:lnTo>
                      <a:pt x="4758" y="256223"/>
                    </a:lnTo>
                    <a:lnTo>
                      <a:pt x="4758" y="260033"/>
                    </a:lnTo>
                    <a:close/>
                    <a:moveTo>
                      <a:pt x="4758" y="249555"/>
                    </a:moveTo>
                    <a:lnTo>
                      <a:pt x="0" y="249555"/>
                    </a:lnTo>
                    <a:lnTo>
                      <a:pt x="0" y="245745"/>
                    </a:lnTo>
                    <a:lnTo>
                      <a:pt x="4758" y="245745"/>
                    </a:lnTo>
                    <a:lnTo>
                      <a:pt x="4758" y="249555"/>
                    </a:lnTo>
                    <a:close/>
                    <a:moveTo>
                      <a:pt x="4758" y="242888"/>
                    </a:moveTo>
                    <a:lnTo>
                      <a:pt x="0" y="242888"/>
                    </a:lnTo>
                    <a:lnTo>
                      <a:pt x="0" y="239077"/>
                    </a:lnTo>
                    <a:lnTo>
                      <a:pt x="4758" y="239077"/>
                    </a:lnTo>
                    <a:lnTo>
                      <a:pt x="4758" y="242888"/>
                    </a:lnTo>
                    <a:close/>
                    <a:moveTo>
                      <a:pt x="4758" y="228600"/>
                    </a:moveTo>
                    <a:lnTo>
                      <a:pt x="0" y="228600"/>
                    </a:lnTo>
                    <a:lnTo>
                      <a:pt x="0" y="224790"/>
                    </a:lnTo>
                    <a:lnTo>
                      <a:pt x="4758" y="224790"/>
                    </a:lnTo>
                    <a:lnTo>
                      <a:pt x="4758" y="228600"/>
                    </a:lnTo>
                    <a:close/>
                    <a:moveTo>
                      <a:pt x="4758" y="217170"/>
                    </a:moveTo>
                    <a:lnTo>
                      <a:pt x="0" y="217170"/>
                    </a:lnTo>
                    <a:lnTo>
                      <a:pt x="0" y="213360"/>
                    </a:lnTo>
                    <a:lnTo>
                      <a:pt x="4758" y="213360"/>
                    </a:lnTo>
                    <a:lnTo>
                      <a:pt x="4758" y="217170"/>
                    </a:lnTo>
                    <a:close/>
                    <a:moveTo>
                      <a:pt x="4758" y="211455"/>
                    </a:moveTo>
                    <a:lnTo>
                      <a:pt x="0" y="211455"/>
                    </a:lnTo>
                    <a:lnTo>
                      <a:pt x="0" y="207645"/>
                    </a:lnTo>
                    <a:lnTo>
                      <a:pt x="4758" y="207645"/>
                    </a:lnTo>
                    <a:lnTo>
                      <a:pt x="4758" y="211455"/>
                    </a:lnTo>
                    <a:close/>
                    <a:moveTo>
                      <a:pt x="4758" y="196215"/>
                    </a:moveTo>
                    <a:lnTo>
                      <a:pt x="0" y="196215"/>
                    </a:lnTo>
                    <a:lnTo>
                      <a:pt x="0" y="192405"/>
                    </a:lnTo>
                    <a:lnTo>
                      <a:pt x="4758" y="192405"/>
                    </a:lnTo>
                    <a:lnTo>
                      <a:pt x="4758" y="196215"/>
                    </a:lnTo>
                    <a:close/>
                    <a:moveTo>
                      <a:pt x="4758" y="185738"/>
                    </a:moveTo>
                    <a:lnTo>
                      <a:pt x="0" y="185738"/>
                    </a:lnTo>
                    <a:lnTo>
                      <a:pt x="0" y="181927"/>
                    </a:lnTo>
                    <a:lnTo>
                      <a:pt x="4758" y="181927"/>
                    </a:lnTo>
                    <a:lnTo>
                      <a:pt x="4758" y="185738"/>
                    </a:lnTo>
                    <a:close/>
                    <a:moveTo>
                      <a:pt x="4758" y="179070"/>
                    </a:moveTo>
                    <a:lnTo>
                      <a:pt x="0" y="179070"/>
                    </a:lnTo>
                    <a:lnTo>
                      <a:pt x="0" y="175260"/>
                    </a:lnTo>
                    <a:lnTo>
                      <a:pt x="4758" y="175260"/>
                    </a:lnTo>
                    <a:lnTo>
                      <a:pt x="4758" y="179070"/>
                    </a:lnTo>
                    <a:close/>
                    <a:moveTo>
                      <a:pt x="4758" y="163830"/>
                    </a:moveTo>
                    <a:lnTo>
                      <a:pt x="0" y="163830"/>
                    </a:lnTo>
                    <a:lnTo>
                      <a:pt x="0" y="160020"/>
                    </a:lnTo>
                    <a:lnTo>
                      <a:pt x="4758" y="160020"/>
                    </a:lnTo>
                    <a:lnTo>
                      <a:pt x="4758" y="163830"/>
                    </a:lnTo>
                    <a:close/>
                    <a:moveTo>
                      <a:pt x="4758" y="153352"/>
                    </a:moveTo>
                    <a:lnTo>
                      <a:pt x="0" y="153352"/>
                    </a:lnTo>
                    <a:lnTo>
                      <a:pt x="0" y="149543"/>
                    </a:lnTo>
                    <a:lnTo>
                      <a:pt x="4758" y="149543"/>
                    </a:lnTo>
                    <a:lnTo>
                      <a:pt x="4758" y="153352"/>
                    </a:lnTo>
                    <a:close/>
                    <a:moveTo>
                      <a:pt x="4758" y="146685"/>
                    </a:moveTo>
                    <a:lnTo>
                      <a:pt x="0" y="146685"/>
                    </a:lnTo>
                    <a:lnTo>
                      <a:pt x="0" y="142875"/>
                    </a:lnTo>
                    <a:lnTo>
                      <a:pt x="4758" y="142875"/>
                    </a:lnTo>
                    <a:lnTo>
                      <a:pt x="4758" y="146685"/>
                    </a:lnTo>
                    <a:close/>
                    <a:moveTo>
                      <a:pt x="4758" y="132398"/>
                    </a:moveTo>
                    <a:lnTo>
                      <a:pt x="0" y="132398"/>
                    </a:lnTo>
                    <a:lnTo>
                      <a:pt x="0" y="128588"/>
                    </a:lnTo>
                    <a:lnTo>
                      <a:pt x="4758" y="128588"/>
                    </a:lnTo>
                    <a:lnTo>
                      <a:pt x="4758" y="132398"/>
                    </a:lnTo>
                    <a:close/>
                    <a:moveTo>
                      <a:pt x="4758" y="121920"/>
                    </a:moveTo>
                    <a:lnTo>
                      <a:pt x="0" y="121920"/>
                    </a:lnTo>
                    <a:lnTo>
                      <a:pt x="0" y="118110"/>
                    </a:lnTo>
                    <a:lnTo>
                      <a:pt x="4758" y="118110"/>
                    </a:lnTo>
                    <a:lnTo>
                      <a:pt x="4758" y="121920"/>
                    </a:lnTo>
                    <a:close/>
                    <a:moveTo>
                      <a:pt x="4758" y="115252"/>
                    </a:moveTo>
                    <a:lnTo>
                      <a:pt x="0" y="115252"/>
                    </a:lnTo>
                    <a:lnTo>
                      <a:pt x="0" y="111443"/>
                    </a:lnTo>
                    <a:lnTo>
                      <a:pt x="4758" y="111443"/>
                    </a:lnTo>
                    <a:lnTo>
                      <a:pt x="4758" y="115252"/>
                    </a:lnTo>
                    <a:close/>
                    <a:moveTo>
                      <a:pt x="4758" y="100013"/>
                    </a:moveTo>
                    <a:lnTo>
                      <a:pt x="0" y="100013"/>
                    </a:lnTo>
                    <a:lnTo>
                      <a:pt x="0" y="96203"/>
                    </a:lnTo>
                    <a:lnTo>
                      <a:pt x="4758" y="96203"/>
                    </a:lnTo>
                    <a:lnTo>
                      <a:pt x="4758" y="100013"/>
                    </a:lnTo>
                    <a:close/>
                    <a:moveTo>
                      <a:pt x="4758" y="89535"/>
                    </a:moveTo>
                    <a:lnTo>
                      <a:pt x="0" y="89535"/>
                    </a:lnTo>
                    <a:lnTo>
                      <a:pt x="0" y="84773"/>
                    </a:lnTo>
                    <a:lnTo>
                      <a:pt x="4758" y="84773"/>
                    </a:lnTo>
                    <a:lnTo>
                      <a:pt x="4758" y="89535"/>
                    </a:lnTo>
                    <a:close/>
                    <a:moveTo>
                      <a:pt x="4758" y="82868"/>
                    </a:moveTo>
                    <a:lnTo>
                      <a:pt x="0" y="82868"/>
                    </a:lnTo>
                    <a:lnTo>
                      <a:pt x="0" y="79058"/>
                    </a:lnTo>
                    <a:lnTo>
                      <a:pt x="4758" y="79058"/>
                    </a:lnTo>
                    <a:lnTo>
                      <a:pt x="4758" y="82868"/>
                    </a:lnTo>
                    <a:close/>
                    <a:moveTo>
                      <a:pt x="4758" y="67628"/>
                    </a:moveTo>
                    <a:lnTo>
                      <a:pt x="0" y="67628"/>
                    </a:lnTo>
                    <a:lnTo>
                      <a:pt x="0" y="63818"/>
                    </a:lnTo>
                    <a:lnTo>
                      <a:pt x="4758" y="63818"/>
                    </a:lnTo>
                    <a:lnTo>
                      <a:pt x="4758" y="67628"/>
                    </a:lnTo>
                    <a:close/>
                    <a:moveTo>
                      <a:pt x="4758" y="57150"/>
                    </a:moveTo>
                    <a:lnTo>
                      <a:pt x="0" y="57150"/>
                    </a:lnTo>
                    <a:lnTo>
                      <a:pt x="0" y="53340"/>
                    </a:lnTo>
                    <a:lnTo>
                      <a:pt x="4758" y="53340"/>
                    </a:lnTo>
                    <a:lnTo>
                      <a:pt x="4758" y="57150"/>
                    </a:lnTo>
                    <a:close/>
                    <a:moveTo>
                      <a:pt x="4758" y="51435"/>
                    </a:moveTo>
                    <a:lnTo>
                      <a:pt x="0" y="51435"/>
                    </a:lnTo>
                    <a:lnTo>
                      <a:pt x="0" y="46673"/>
                    </a:lnTo>
                    <a:lnTo>
                      <a:pt x="4758" y="46673"/>
                    </a:lnTo>
                    <a:lnTo>
                      <a:pt x="4758" y="51435"/>
                    </a:lnTo>
                    <a:close/>
                    <a:moveTo>
                      <a:pt x="4758" y="36195"/>
                    </a:moveTo>
                    <a:lnTo>
                      <a:pt x="0" y="36195"/>
                    </a:lnTo>
                    <a:lnTo>
                      <a:pt x="0" y="32385"/>
                    </a:lnTo>
                    <a:lnTo>
                      <a:pt x="4758" y="32385"/>
                    </a:lnTo>
                    <a:lnTo>
                      <a:pt x="4758" y="36195"/>
                    </a:lnTo>
                    <a:close/>
                    <a:moveTo>
                      <a:pt x="4758" y="25718"/>
                    </a:moveTo>
                    <a:lnTo>
                      <a:pt x="0" y="25718"/>
                    </a:lnTo>
                    <a:lnTo>
                      <a:pt x="0" y="21908"/>
                    </a:lnTo>
                    <a:lnTo>
                      <a:pt x="4758" y="21908"/>
                    </a:lnTo>
                    <a:lnTo>
                      <a:pt x="4758" y="25718"/>
                    </a:lnTo>
                    <a:close/>
                    <a:moveTo>
                      <a:pt x="4758" y="19050"/>
                    </a:moveTo>
                    <a:lnTo>
                      <a:pt x="0" y="19050"/>
                    </a:lnTo>
                    <a:lnTo>
                      <a:pt x="0" y="15240"/>
                    </a:lnTo>
                    <a:lnTo>
                      <a:pt x="4758" y="15240"/>
                    </a:lnTo>
                    <a:lnTo>
                      <a:pt x="4758" y="19050"/>
                    </a:lnTo>
                    <a:close/>
                    <a:moveTo>
                      <a:pt x="4758" y="3810"/>
                    </a:moveTo>
                    <a:lnTo>
                      <a:pt x="0" y="3810"/>
                    </a:lnTo>
                    <a:lnTo>
                      <a:pt x="0" y="0"/>
                    </a:lnTo>
                    <a:lnTo>
                      <a:pt x="4758" y="0"/>
                    </a:lnTo>
                    <a:lnTo>
                      <a:pt x="4758" y="3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957;p43"/>
              <p:cNvSpPr/>
              <p:nvPr/>
            </p:nvSpPr>
            <p:spPr>
              <a:xfrm>
                <a:off x="9352557" y="1544955"/>
                <a:ext cx="4758" cy="1905"/>
              </a:xfrm>
              <a:custGeom>
                <a:rect b="b" l="l" r="r" t="t"/>
                <a:pathLst>
                  <a:path extrusionOk="0" h="1905" w="4758">
                    <a:moveTo>
                      <a:pt x="0" y="0"/>
                    </a:moveTo>
                    <a:lnTo>
                      <a:pt x="4758" y="0"/>
                    </a:lnTo>
                    <a:lnTo>
                      <a:pt x="4758" y="1905"/>
                    </a:lnTo>
                    <a:lnTo>
                      <a:pt x="0" y="190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58" name="Google Shape;958;p43"/>
          <p:cNvGrpSpPr/>
          <p:nvPr/>
        </p:nvGrpSpPr>
        <p:grpSpPr>
          <a:xfrm>
            <a:off x="715019" y="1766843"/>
            <a:ext cx="1987033" cy="2943845"/>
            <a:chOff x="715019" y="1624343"/>
            <a:chExt cx="1987033" cy="2943845"/>
          </a:xfrm>
        </p:grpSpPr>
        <p:grpSp>
          <p:nvGrpSpPr>
            <p:cNvPr id="959" name="Google Shape;959;p43"/>
            <p:cNvGrpSpPr/>
            <p:nvPr/>
          </p:nvGrpSpPr>
          <p:grpSpPr>
            <a:xfrm>
              <a:off x="2678956" y="1624343"/>
              <a:ext cx="23096" cy="1746779"/>
              <a:chOff x="8867214" y="1541145"/>
              <a:chExt cx="8564" cy="647699"/>
            </a:xfrm>
          </p:grpSpPr>
          <p:sp>
            <p:nvSpPr>
              <p:cNvPr id="960" name="Google Shape;960;p43"/>
              <p:cNvSpPr/>
              <p:nvPr/>
            </p:nvSpPr>
            <p:spPr>
              <a:xfrm>
                <a:off x="8867214" y="2184082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3"/>
                    </a:lnTo>
                    <a:lnTo>
                      <a:pt x="0" y="476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1" name="Google Shape;961;p43"/>
              <p:cNvSpPr/>
              <p:nvPr/>
            </p:nvSpPr>
            <p:spPr>
              <a:xfrm>
                <a:off x="8867214" y="2133600"/>
                <a:ext cx="8564" cy="35242"/>
              </a:xfrm>
              <a:custGeom>
                <a:rect b="b" l="l" r="r" t="t"/>
                <a:pathLst>
                  <a:path extrusionOk="0" h="35242" w="8564">
                    <a:moveTo>
                      <a:pt x="8565" y="35242"/>
                    </a:moveTo>
                    <a:lnTo>
                      <a:pt x="0" y="35242"/>
                    </a:lnTo>
                    <a:lnTo>
                      <a:pt x="0" y="18098"/>
                    </a:lnTo>
                    <a:lnTo>
                      <a:pt x="8565" y="18098"/>
                    </a:lnTo>
                    <a:lnTo>
                      <a:pt x="8565" y="35242"/>
                    </a:lnTo>
                    <a:close/>
                    <a:moveTo>
                      <a:pt x="8565" y="8573"/>
                    </a:moveTo>
                    <a:lnTo>
                      <a:pt x="0" y="8573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8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962;p43"/>
              <p:cNvSpPr/>
              <p:nvPr/>
            </p:nvSpPr>
            <p:spPr>
              <a:xfrm>
                <a:off x="8867214" y="1579244"/>
                <a:ext cx="8564" cy="521969"/>
              </a:xfrm>
              <a:custGeom>
                <a:rect b="b" l="l" r="r" t="t"/>
                <a:pathLst>
                  <a:path extrusionOk="0" h="521969" w="8564">
                    <a:moveTo>
                      <a:pt x="8565" y="521970"/>
                    </a:moveTo>
                    <a:lnTo>
                      <a:pt x="0" y="521970"/>
                    </a:lnTo>
                    <a:lnTo>
                      <a:pt x="0" y="513397"/>
                    </a:lnTo>
                    <a:lnTo>
                      <a:pt x="8565" y="513397"/>
                    </a:lnTo>
                    <a:lnTo>
                      <a:pt x="8565" y="521970"/>
                    </a:lnTo>
                    <a:close/>
                    <a:moveTo>
                      <a:pt x="8565" y="497205"/>
                    </a:moveTo>
                    <a:lnTo>
                      <a:pt x="0" y="497205"/>
                    </a:lnTo>
                    <a:lnTo>
                      <a:pt x="0" y="480060"/>
                    </a:lnTo>
                    <a:lnTo>
                      <a:pt x="8565" y="480060"/>
                    </a:lnTo>
                    <a:lnTo>
                      <a:pt x="8565" y="497205"/>
                    </a:lnTo>
                    <a:close/>
                    <a:moveTo>
                      <a:pt x="8565" y="470535"/>
                    </a:moveTo>
                    <a:lnTo>
                      <a:pt x="0" y="470535"/>
                    </a:lnTo>
                    <a:lnTo>
                      <a:pt x="0" y="461963"/>
                    </a:lnTo>
                    <a:lnTo>
                      <a:pt x="8565" y="461963"/>
                    </a:lnTo>
                    <a:lnTo>
                      <a:pt x="8565" y="470535"/>
                    </a:lnTo>
                    <a:close/>
                    <a:moveTo>
                      <a:pt x="8565" y="428625"/>
                    </a:moveTo>
                    <a:lnTo>
                      <a:pt x="0" y="428625"/>
                    </a:lnTo>
                    <a:lnTo>
                      <a:pt x="0" y="420053"/>
                    </a:lnTo>
                    <a:lnTo>
                      <a:pt x="8565" y="420053"/>
                    </a:lnTo>
                    <a:lnTo>
                      <a:pt x="8565" y="428625"/>
                    </a:lnTo>
                    <a:close/>
                    <a:moveTo>
                      <a:pt x="8565" y="404813"/>
                    </a:moveTo>
                    <a:lnTo>
                      <a:pt x="0" y="404813"/>
                    </a:lnTo>
                    <a:lnTo>
                      <a:pt x="0" y="387668"/>
                    </a:lnTo>
                    <a:lnTo>
                      <a:pt x="8565" y="387668"/>
                    </a:lnTo>
                    <a:lnTo>
                      <a:pt x="8565" y="404813"/>
                    </a:lnTo>
                    <a:close/>
                    <a:moveTo>
                      <a:pt x="8565" y="378143"/>
                    </a:moveTo>
                    <a:lnTo>
                      <a:pt x="0" y="378143"/>
                    </a:lnTo>
                    <a:lnTo>
                      <a:pt x="0" y="369570"/>
                    </a:lnTo>
                    <a:lnTo>
                      <a:pt x="8565" y="369570"/>
                    </a:lnTo>
                    <a:lnTo>
                      <a:pt x="8565" y="378143"/>
                    </a:lnTo>
                    <a:close/>
                    <a:moveTo>
                      <a:pt x="8565" y="336233"/>
                    </a:moveTo>
                    <a:lnTo>
                      <a:pt x="0" y="336233"/>
                    </a:lnTo>
                    <a:lnTo>
                      <a:pt x="0" y="327660"/>
                    </a:lnTo>
                    <a:lnTo>
                      <a:pt x="8565" y="327660"/>
                    </a:lnTo>
                    <a:lnTo>
                      <a:pt x="8565" y="336233"/>
                    </a:lnTo>
                    <a:close/>
                    <a:moveTo>
                      <a:pt x="8565" y="312420"/>
                    </a:moveTo>
                    <a:lnTo>
                      <a:pt x="0" y="312420"/>
                    </a:lnTo>
                    <a:lnTo>
                      <a:pt x="0" y="295275"/>
                    </a:lnTo>
                    <a:lnTo>
                      <a:pt x="8565" y="295275"/>
                    </a:lnTo>
                    <a:lnTo>
                      <a:pt x="8565" y="312420"/>
                    </a:lnTo>
                    <a:close/>
                    <a:moveTo>
                      <a:pt x="8565" y="285750"/>
                    </a:moveTo>
                    <a:lnTo>
                      <a:pt x="0" y="285750"/>
                    </a:lnTo>
                    <a:lnTo>
                      <a:pt x="0" y="277178"/>
                    </a:lnTo>
                    <a:lnTo>
                      <a:pt x="8565" y="277178"/>
                    </a:lnTo>
                    <a:lnTo>
                      <a:pt x="8565" y="285750"/>
                    </a:lnTo>
                    <a:close/>
                    <a:moveTo>
                      <a:pt x="8565" y="243840"/>
                    </a:moveTo>
                    <a:lnTo>
                      <a:pt x="0" y="243840"/>
                    </a:lnTo>
                    <a:lnTo>
                      <a:pt x="0" y="235268"/>
                    </a:lnTo>
                    <a:lnTo>
                      <a:pt x="8565" y="235268"/>
                    </a:lnTo>
                    <a:lnTo>
                      <a:pt x="8565" y="243840"/>
                    </a:lnTo>
                    <a:close/>
                    <a:moveTo>
                      <a:pt x="8565" y="220028"/>
                    </a:moveTo>
                    <a:lnTo>
                      <a:pt x="0" y="220028"/>
                    </a:lnTo>
                    <a:lnTo>
                      <a:pt x="0" y="201930"/>
                    </a:lnTo>
                    <a:lnTo>
                      <a:pt x="8565" y="201930"/>
                    </a:lnTo>
                    <a:lnTo>
                      <a:pt x="8565" y="220028"/>
                    </a:lnTo>
                    <a:close/>
                    <a:moveTo>
                      <a:pt x="8565" y="193358"/>
                    </a:moveTo>
                    <a:lnTo>
                      <a:pt x="0" y="193358"/>
                    </a:lnTo>
                    <a:lnTo>
                      <a:pt x="0" y="184785"/>
                    </a:lnTo>
                    <a:lnTo>
                      <a:pt x="8565" y="184785"/>
                    </a:lnTo>
                    <a:lnTo>
                      <a:pt x="8565" y="193358"/>
                    </a:lnTo>
                    <a:close/>
                    <a:moveTo>
                      <a:pt x="8565" y="151447"/>
                    </a:moveTo>
                    <a:lnTo>
                      <a:pt x="0" y="151447"/>
                    </a:lnTo>
                    <a:lnTo>
                      <a:pt x="0" y="142875"/>
                    </a:lnTo>
                    <a:lnTo>
                      <a:pt x="8565" y="142875"/>
                    </a:lnTo>
                    <a:lnTo>
                      <a:pt x="8565" y="151447"/>
                    </a:lnTo>
                    <a:close/>
                    <a:moveTo>
                      <a:pt x="8565" y="127635"/>
                    </a:moveTo>
                    <a:lnTo>
                      <a:pt x="0" y="127635"/>
                    </a:lnTo>
                    <a:lnTo>
                      <a:pt x="0" y="109538"/>
                    </a:lnTo>
                    <a:lnTo>
                      <a:pt x="8565" y="109538"/>
                    </a:lnTo>
                    <a:lnTo>
                      <a:pt x="8565" y="127635"/>
                    </a:lnTo>
                    <a:close/>
                    <a:moveTo>
                      <a:pt x="8565" y="100965"/>
                    </a:moveTo>
                    <a:lnTo>
                      <a:pt x="0" y="100965"/>
                    </a:lnTo>
                    <a:lnTo>
                      <a:pt x="0" y="92393"/>
                    </a:lnTo>
                    <a:lnTo>
                      <a:pt x="8565" y="92393"/>
                    </a:lnTo>
                    <a:lnTo>
                      <a:pt x="8565" y="100965"/>
                    </a:lnTo>
                    <a:close/>
                    <a:moveTo>
                      <a:pt x="8565" y="59055"/>
                    </a:moveTo>
                    <a:lnTo>
                      <a:pt x="0" y="59055"/>
                    </a:lnTo>
                    <a:lnTo>
                      <a:pt x="0" y="50482"/>
                    </a:lnTo>
                    <a:lnTo>
                      <a:pt x="8565" y="50482"/>
                    </a:lnTo>
                    <a:lnTo>
                      <a:pt x="8565" y="59055"/>
                    </a:lnTo>
                    <a:close/>
                    <a:moveTo>
                      <a:pt x="8565" y="34290"/>
                    </a:moveTo>
                    <a:lnTo>
                      <a:pt x="0" y="34290"/>
                    </a:lnTo>
                    <a:lnTo>
                      <a:pt x="0" y="17145"/>
                    </a:lnTo>
                    <a:lnTo>
                      <a:pt x="8565" y="17145"/>
                    </a:lnTo>
                    <a:lnTo>
                      <a:pt x="8565" y="34290"/>
                    </a:lnTo>
                    <a:close/>
                    <a:moveTo>
                      <a:pt x="8565" y="8573"/>
                    </a:moveTo>
                    <a:lnTo>
                      <a:pt x="0" y="8573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8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963;p43"/>
              <p:cNvSpPr/>
              <p:nvPr/>
            </p:nvSpPr>
            <p:spPr>
              <a:xfrm>
                <a:off x="8867214" y="154114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4" name="Google Shape;964;p43"/>
            <p:cNvGrpSpPr/>
            <p:nvPr/>
          </p:nvGrpSpPr>
          <p:grpSpPr>
            <a:xfrm>
              <a:off x="715019" y="1624349"/>
              <a:ext cx="1249892" cy="2943839"/>
              <a:chOff x="9327548" y="952845"/>
              <a:chExt cx="463455" cy="1091564"/>
            </a:xfrm>
          </p:grpSpPr>
          <p:grpSp>
            <p:nvGrpSpPr>
              <p:cNvPr id="965" name="Google Shape;965;p43"/>
              <p:cNvGrpSpPr/>
              <p:nvPr/>
            </p:nvGrpSpPr>
            <p:grpSpPr>
              <a:xfrm>
                <a:off x="9645401" y="952845"/>
                <a:ext cx="4758" cy="452437"/>
                <a:chOff x="8384726" y="1541145"/>
                <a:chExt cx="4758" cy="452437"/>
              </a:xfrm>
            </p:grpSpPr>
            <p:sp>
              <p:nvSpPr>
                <p:cNvPr id="966" name="Google Shape;966;p43"/>
                <p:cNvSpPr/>
                <p:nvPr/>
              </p:nvSpPr>
              <p:spPr>
                <a:xfrm>
                  <a:off x="8384726" y="1991677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7" name="Google Shape;967;p43"/>
                <p:cNvSpPr/>
                <p:nvPr/>
              </p:nvSpPr>
              <p:spPr>
                <a:xfrm>
                  <a:off x="8384726" y="1969770"/>
                  <a:ext cx="4758" cy="20002"/>
                </a:xfrm>
                <a:custGeom>
                  <a:rect b="b" l="l" r="r" t="t"/>
                  <a:pathLst>
                    <a:path extrusionOk="0" h="20002" w="4758"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8" name="Google Shape;968;p43"/>
                <p:cNvSpPr/>
                <p:nvPr/>
              </p:nvSpPr>
              <p:spPr>
                <a:xfrm>
                  <a:off x="8384726" y="1549717"/>
                  <a:ext cx="4758" cy="414337"/>
                </a:xfrm>
                <a:custGeom>
                  <a:rect b="b" l="l" r="r" t="t"/>
                  <a:pathLst>
                    <a:path extrusionOk="0" h="414337" w="4758">
                      <a:moveTo>
                        <a:pt x="4758" y="414337"/>
                      </a:moveTo>
                      <a:lnTo>
                        <a:pt x="0" y="414337"/>
                      </a:lnTo>
                      <a:lnTo>
                        <a:pt x="0" y="409575"/>
                      </a:lnTo>
                      <a:lnTo>
                        <a:pt x="4758" y="409575"/>
                      </a:lnTo>
                      <a:lnTo>
                        <a:pt x="4758" y="414337"/>
                      </a:lnTo>
                      <a:close/>
                      <a:moveTo>
                        <a:pt x="4758" y="407670"/>
                      </a:moveTo>
                      <a:lnTo>
                        <a:pt x="0" y="407670"/>
                      </a:lnTo>
                      <a:lnTo>
                        <a:pt x="0" y="402908"/>
                      </a:lnTo>
                      <a:lnTo>
                        <a:pt x="4758" y="402908"/>
                      </a:lnTo>
                      <a:lnTo>
                        <a:pt x="4758" y="407670"/>
                      </a:lnTo>
                      <a:close/>
                      <a:moveTo>
                        <a:pt x="4758" y="392430"/>
                      </a:moveTo>
                      <a:lnTo>
                        <a:pt x="0" y="392430"/>
                      </a:lnTo>
                      <a:lnTo>
                        <a:pt x="0" y="387668"/>
                      </a:lnTo>
                      <a:lnTo>
                        <a:pt x="4758" y="387668"/>
                      </a:lnTo>
                      <a:lnTo>
                        <a:pt x="4758" y="392430"/>
                      </a:lnTo>
                      <a:close/>
                      <a:moveTo>
                        <a:pt x="4758" y="381953"/>
                      </a:moveTo>
                      <a:lnTo>
                        <a:pt x="0" y="381953"/>
                      </a:lnTo>
                      <a:lnTo>
                        <a:pt x="0" y="377190"/>
                      </a:lnTo>
                      <a:lnTo>
                        <a:pt x="4758" y="377190"/>
                      </a:lnTo>
                      <a:lnTo>
                        <a:pt x="4758" y="381953"/>
                      </a:lnTo>
                      <a:close/>
                      <a:moveTo>
                        <a:pt x="4758" y="375285"/>
                      </a:moveTo>
                      <a:lnTo>
                        <a:pt x="0" y="375285"/>
                      </a:lnTo>
                      <a:lnTo>
                        <a:pt x="0" y="370522"/>
                      </a:lnTo>
                      <a:lnTo>
                        <a:pt x="4758" y="370522"/>
                      </a:lnTo>
                      <a:lnTo>
                        <a:pt x="4758" y="375285"/>
                      </a:lnTo>
                      <a:close/>
                      <a:moveTo>
                        <a:pt x="4758" y="360045"/>
                      </a:moveTo>
                      <a:lnTo>
                        <a:pt x="0" y="360045"/>
                      </a:lnTo>
                      <a:lnTo>
                        <a:pt x="0" y="355283"/>
                      </a:lnTo>
                      <a:lnTo>
                        <a:pt x="4758" y="355283"/>
                      </a:lnTo>
                      <a:lnTo>
                        <a:pt x="4758" y="360045"/>
                      </a:lnTo>
                      <a:close/>
                      <a:moveTo>
                        <a:pt x="4758" y="349568"/>
                      </a:moveTo>
                      <a:lnTo>
                        <a:pt x="0" y="349568"/>
                      </a:lnTo>
                      <a:lnTo>
                        <a:pt x="0" y="344805"/>
                      </a:lnTo>
                      <a:lnTo>
                        <a:pt x="4758" y="344805"/>
                      </a:lnTo>
                      <a:lnTo>
                        <a:pt x="4758" y="349568"/>
                      </a:lnTo>
                      <a:close/>
                      <a:moveTo>
                        <a:pt x="4758" y="342900"/>
                      </a:moveTo>
                      <a:lnTo>
                        <a:pt x="0" y="342900"/>
                      </a:lnTo>
                      <a:lnTo>
                        <a:pt x="0" y="338137"/>
                      </a:lnTo>
                      <a:lnTo>
                        <a:pt x="4758" y="338137"/>
                      </a:lnTo>
                      <a:lnTo>
                        <a:pt x="4758" y="342900"/>
                      </a:lnTo>
                      <a:close/>
                      <a:moveTo>
                        <a:pt x="4758" y="327660"/>
                      </a:moveTo>
                      <a:lnTo>
                        <a:pt x="0" y="327660"/>
                      </a:lnTo>
                      <a:lnTo>
                        <a:pt x="0" y="322897"/>
                      </a:lnTo>
                      <a:lnTo>
                        <a:pt x="4758" y="322897"/>
                      </a:lnTo>
                      <a:lnTo>
                        <a:pt x="4758" y="327660"/>
                      </a:lnTo>
                      <a:close/>
                      <a:moveTo>
                        <a:pt x="4758" y="317183"/>
                      </a:moveTo>
                      <a:lnTo>
                        <a:pt x="0" y="317183"/>
                      </a:lnTo>
                      <a:lnTo>
                        <a:pt x="0" y="312420"/>
                      </a:lnTo>
                      <a:lnTo>
                        <a:pt x="4758" y="312420"/>
                      </a:lnTo>
                      <a:lnTo>
                        <a:pt x="4758" y="317183"/>
                      </a:lnTo>
                      <a:close/>
                      <a:moveTo>
                        <a:pt x="4758" y="310515"/>
                      </a:moveTo>
                      <a:lnTo>
                        <a:pt x="0" y="310515"/>
                      </a:lnTo>
                      <a:lnTo>
                        <a:pt x="0" y="305753"/>
                      </a:lnTo>
                      <a:lnTo>
                        <a:pt x="4758" y="305753"/>
                      </a:lnTo>
                      <a:lnTo>
                        <a:pt x="4758" y="310515"/>
                      </a:lnTo>
                      <a:close/>
                      <a:moveTo>
                        <a:pt x="4758" y="295275"/>
                      </a:moveTo>
                      <a:lnTo>
                        <a:pt x="0" y="295275"/>
                      </a:lnTo>
                      <a:lnTo>
                        <a:pt x="0" y="290512"/>
                      </a:lnTo>
                      <a:lnTo>
                        <a:pt x="4758" y="290512"/>
                      </a:lnTo>
                      <a:lnTo>
                        <a:pt x="4758" y="295275"/>
                      </a:lnTo>
                      <a:close/>
                      <a:moveTo>
                        <a:pt x="4758" y="284797"/>
                      </a:moveTo>
                      <a:lnTo>
                        <a:pt x="0" y="284797"/>
                      </a:lnTo>
                      <a:lnTo>
                        <a:pt x="0" y="280035"/>
                      </a:lnTo>
                      <a:lnTo>
                        <a:pt x="4758" y="280035"/>
                      </a:lnTo>
                      <a:lnTo>
                        <a:pt x="4758" y="284797"/>
                      </a:lnTo>
                      <a:close/>
                      <a:moveTo>
                        <a:pt x="4758" y="278130"/>
                      </a:moveTo>
                      <a:lnTo>
                        <a:pt x="0" y="278130"/>
                      </a:lnTo>
                      <a:lnTo>
                        <a:pt x="0" y="273368"/>
                      </a:lnTo>
                      <a:lnTo>
                        <a:pt x="4758" y="273368"/>
                      </a:lnTo>
                      <a:lnTo>
                        <a:pt x="4758" y="278130"/>
                      </a:lnTo>
                      <a:close/>
                      <a:moveTo>
                        <a:pt x="4758" y="262890"/>
                      </a:moveTo>
                      <a:lnTo>
                        <a:pt x="0" y="262890"/>
                      </a:lnTo>
                      <a:lnTo>
                        <a:pt x="0" y="258128"/>
                      </a:lnTo>
                      <a:lnTo>
                        <a:pt x="4758" y="258128"/>
                      </a:lnTo>
                      <a:lnTo>
                        <a:pt x="4758" y="262890"/>
                      </a:lnTo>
                      <a:close/>
                      <a:moveTo>
                        <a:pt x="4758" y="252412"/>
                      </a:moveTo>
                      <a:lnTo>
                        <a:pt x="0" y="252412"/>
                      </a:lnTo>
                      <a:lnTo>
                        <a:pt x="0" y="247650"/>
                      </a:lnTo>
                      <a:lnTo>
                        <a:pt x="4758" y="247650"/>
                      </a:lnTo>
                      <a:lnTo>
                        <a:pt x="4758" y="252412"/>
                      </a:lnTo>
                      <a:close/>
                      <a:moveTo>
                        <a:pt x="4758" y="245745"/>
                      </a:moveTo>
                      <a:lnTo>
                        <a:pt x="0" y="245745"/>
                      </a:lnTo>
                      <a:lnTo>
                        <a:pt x="0" y="240983"/>
                      </a:lnTo>
                      <a:lnTo>
                        <a:pt x="4758" y="240983"/>
                      </a:lnTo>
                      <a:lnTo>
                        <a:pt x="4758" y="245745"/>
                      </a:lnTo>
                      <a:close/>
                      <a:moveTo>
                        <a:pt x="4758" y="230505"/>
                      </a:moveTo>
                      <a:lnTo>
                        <a:pt x="0" y="230505"/>
                      </a:lnTo>
                      <a:lnTo>
                        <a:pt x="0" y="225743"/>
                      </a:lnTo>
                      <a:lnTo>
                        <a:pt x="4758" y="225743"/>
                      </a:lnTo>
                      <a:lnTo>
                        <a:pt x="4758" y="230505"/>
                      </a:lnTo>
                      <a:close/>
                      <a:moveTo>
                        <a:pt x="4758" y="220028"/>
                      </a:moveTo>
                      <a:lnTo>
                        <a:pt x="0" y="220028"/>
                      </a:lnTo>
                      <a:lnTo>
                        <a:pt x="0" y="215265"/>
                      </a:lnTo>
                      <a:lnTo>
                        <a:pt x="4758" y="215265"/>
                      </a:lnTo>
                      <a:lnTo>
                        <a:pt x="4758" y="220028"/>
                      </a:lnTo>
                      <a:close/>
                      <a:moveTo>
                        <a:pt x="4758" y="213360"/>
                      </a:moveTo>
                      <a:lnTo>
                        <a:pt x="0" y="213360"/>
                      </a:lnTo>
                      <a:lnTo>
                        <a:pt x="0" y="208597"/>
                      </a:lnTo>
                      <a:lnTo>
                        <a:pt x="4758" y="208597"/>
                      </a:lnTo>
                      <a:lnTo>
                        <a:pt x="4758" y="213360"/>
                      </a:lnTo>
                      <a:close/>
                      <a:moveTo>
                        <a:pt x="4758" y="198120"/>
                      </a:moveTo>
                      <a:lnTo>
                        <a:pt x="0" y="198120"/>
                      </a:lnTo>
                      <a:lnTo>
                        <a:pt x="0" y="193358"/>
                      </a:lnTo>
                      <a:lnTo>
                        <a:pt x="4758" y="193358"/>
                      </a:lnTo>
                      <a:lnTo>
                        <a:pt x="4758" y="198120"/>
                      </a:lnTo>
                      <a:close/>
                      <a:moveTo>
                        <a:pt x="4758" y="187643"/>
                      </a:moveTo>
                      <a:lnTo>
                        <a:pt x="0" y="187643"/>
                      </a:lnTo>
                      <a:lnTo>
                        <a:pt x="0" y="183833"/>
                      </a:lnTo>
                      <a:lnTo>
                        <a:pt x="4758" y="183833"/>
                      </a:lnTo>
                      <a:lnTo>
                        <a:pt x="4758" y="187643"/>
                      </a:lnTo>
                      <a:close/>
                      <a:moveTo>
                        <a:pt x="4758" y="180975"/>
                      </a:moveTo>
                      <a:lnTo>
                        <a:pt x="0" y="180975"/>
                      </a:lnTo>
                      <a:lnTo>
                        <a:pt x="0" y="176212"/>
                      </a:lnTo>
                      <a:lnTo>
                        <a:pt x="4758" y="176212"/>
                      </a:lnTo>
                      <a:lnTo>
                        <a:pt x="4758" y="180975"/>
                      </a:lnTo>
                      <a:close/>
                      <a:moveTo>
                        <a:pt x="4758" y="165735"/>
                      </a:moveTo>
                      <a:lnTo>
                        <a:pt x="0" y="165735"/>
                      </a:lnTo>
                      <a:lnTo>
                        <a:pt x="0" y="160972"/>
                      </a:lnTo>
                      <a:lnTo>
                        <a:pt x="4758" y="160972"/>
                      </a:lnTo>
                      <a:lnTo>
                        <a:pt x="4758" y="165735"/>
                      </a:lnTo>
                      <a:close/>
                      <a:moveTo>
                        <a:pt x="4758" y="155258"/>
                      </a:moveTo>
                      <a:lnTo>
                        <a:pt x="0" y="155258"/>
                      </a:lnTo>
                      <a:lnTo>
                        <a:pt x="0" y="150495"/>
                      </a:lnTo>
                      <a:lnTo>
                        <a:pt x="4758" y="150495"/>
                      </a:lnTo>
                      <a:lnTo>
                        <a:pt x="4758" y="155258"/>
                      </a:lnTo>
                      <a:close/>
                      <a:moveTo>
                        <a:pt x="4758" y="148590"/>
                      </a:moveTo>
                      <a:lnTo>
                        <a:pt x="0" y="148590"/>
                      </a:lnTo>
                      <a:lnTo>
                        <a:pt x="0" y="143828"/>
                      </a:lnTo>
                      <a:lnTo>
                        <a:pt x="4758" y="143828"/>
                      </a:lnTo>
                      <a:lnTo>
                        <a:pt x="4758" y="148590"/>
                      </a:lnTo>
                      <a:close/>
                      <a:moveTo>
                        <a:pt x="4758" y="134303"/>
                      </a:moveTo>
                      <a:lnTo>
                        <a:pt x="0" y="134303"/>
                      </a:lnTo>
                      <a:lnTo>
                        <a:pt x="0" y="129540"/>
                      </a:lnTo>
                      <a:lnTo>
                        <a:pt x="4758" y="129540"/>
                      </a:lnTo>
                      <a:lnTo>
                        <a:pt x="4758" y="134303"/>
                      </a:lnTo>
                      <a:close/>
                      <a:moveTo>
                        <a:pt x="4758" y="122872"/>
                      </a:moveTo>
                      <a:lnTo>
                        <a:pt x="0" y="122872"/>
                      </a:lnTo>
                      <a:lnTo>
                        <a:pt x="0" y="118110"/>
                      </a:lnTo>
                      <a:lnTo>
                        <a:pt x="4758" y="118110"/>
                      </a:lnTo>
                      <a:lnTo>
                        <a:pt x="4758" y="122872"/>
                      </a:lnTo>
                      <a:close/>
                      <a:moveTo>
                        <a:pt x="4758" y="116205"/>
                      </a:moveTo>
                      <a:lnTo>
                        <a:pt x="0" y="116205"/>
                      </a:lnTo>
                      <a:lnTo>
                        <a:pt x="0" y="111443"/>
                      </a:lnTo>
                      <a:lnTo>
                        <a:pt x="4758" y="111443"/>
                      </a:lnTo>
                      <a:lnTo>
                        <a:pt x="4758" y="116205"/>
                      </a:lnTo>
                      <a:close/>
                      <a:moveTo>
                        <a:pt x="4758" y="101918"/>
                      </a:moveTo>
                      <a:lnTo>
                        <a:pt x="0" y="101918"/>
                      </a:lnTo>
                      <a:lnTo>
                        <a:pt x="0" y="97155"/>
                      </a:lnTo>
                      <a:lnTo>
                        <a:pt x="4758" y="97155"/>
                      </a:lnTo>
                      <a:lnTo>
                        <a:pt x="4758" y="101918"/>
                      </a:lnTo>
                      <a:close/>
                      <a:moveTo>
                        <a:pt x="4758" y="90488"/>
                      </a:moveTo>
                      <a:lnTo>
                        <a:pt x="0" y="90488"/>
                      </a:lnTo>
                      <a:lnTo>
                        <a:pt x="0" y="85725"/>
                      </a:lnTo>
                      <a:lnTo>
                        <a:pt x="4758" y="85725"/>
                      </a:lnTo>
                      <a:lnTo>
                        <a:pt x="4758" y="90488"/>
                      </a:lnTo>
                      <a:close/>
                      <a:moveTo>
                        <a:pt x="4758" y="84772"/>
                      </a:moveTo>
                      <a:lnTo>
                        <a:pt x="0" y="84772"/>
                      </a:lnTo>
                      <a:lnTo>
                        <a:pt x="0" y="80010"/>
                      </a:lnTo>
                      <a:lnTo>
                        <a:pt x="4758" y="80010"/>
                      </a:lnTo>
                      <a:lnTo>
                        <a:pt x="4758" y="84772"/>
                      </a:lnTo>
                      <a:close/>
                      <a:moveTo>
                        <a:pt x="4758" y="69532"/>
                      </a:moveTo>
                      <a:lnTo>
                        <a:pt x="0" y="69532"/>
                      </a:lnTo>
                      <a:lnTo>
                        <a:pt x="0" y="64770"/>
                      </a:lnTo>
                      <a:lnTo>
                        <a:pt x="4758" y="64770"/>
                      </a:lnTo>
                      <a:lnTo>
                        <a:pt x="4758" y="69532"/>
                      </a:lnTo>
                      <a:close/>
                      <a:moveTo>
                        <a:pt x="4758" y="58102"/>
                      </a:moveTo>
                      <a:lnTo>
                        <a:pt x="0" y="58102"/>
                      </a:lnTo>
                      <a:lnTo>
                        <a:pt x="0" y="53340"/>
                      </a:lnTo>
                      <a:lnTo>
                        <a:pt x="4758" y="53340"/>
                      </a:lnTo>
                      <a:lnTo>
                        <a:pt x="4758" y="58102"/>
                      </a:lnTo>
                      <a:close/>
                      <a:moveTo>
                        <a:pt x="4758" y="52388"/>
                      </a:moveTo>
                      <a:lnTo>
                        <a:pt x="0" y="52388"/>
                      </a:lnTo>
                      <a:lnTo>
                        <a:pt x="0" y="47625"/>
                      </a:lnTo>
                      <a:lnTo>
                        <a:pt x="4758" y="47625"/>
                      </a:lnTo>
                      <a:lnTo>
                        <a:pt x="4758" y="52388"/>
                      </a:lnTo>
                      <a:close/>
                      <a:moveTo>
                        <a:pt x="4758" y="37147"/>
                      </a:moveTo>
                      <a:lnTo>
                        <a:pt x="0" y="37147"/>
                      </a:lnTo>
                      <a:lnTo>
                        <a:pt x="0" y="32385"/>
                      </a:lnTo>
                      <a:lnTo>
                        <a:pt x="4758" y="32385"/>
                      </a:lnTo>
                      <a:lnTo>
                        <a:pt x="4758" y="37147"/>
                      </a:lnTo>
                      <a:close/>
                      <a:moveTo>
                        <a:pt x="4758" y="25718"/>
                      </a:moveTo>
                      <a:lnTo>
                        <a:pt x="0" y="25718"/>
                      </a:lnTo>
                      <a:lnTo>
                        <a:pt x="0" y="21907"/>
                      </a:lnTo>
                      <a:lnTo>
                        <a:pt x="4758" y="21907"/>
                      </a:lnTo>
                      <a:lnTo>
                        <a:pt x="4758" y="25718"/>
                      </a:lnTo>
                      <a:close/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9" name="Google Shape;969;p43"/>
                <p:cNvSpPr/>
                <p:nvPr/>
              </p:nvSpPr>
              <p:spPr>
                <a:xfrm>
                  <a:off x="8384726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70" name="Google Shape;970;p43"/>
              <p:cNvGrpSpPr/>
              <p:nvPr/>
            </p:nvGrpSpPr>
            <p:grpSpPr>
              <a:xfrm>
                <a:off x="9708210" y="952845"/>
                <a:ext cx="8565" cy="1091564"/>
                <a:chOff x="8447535" y="1541145"/>
                <a:chExt cx="8565" cy="1091564"/>
              </a:xfrm>
            </p:grpSpPr>
            <p:sp>
              <p:nvSpPr>
                <p:cNvPr id="971" name="Google Shape;971;p43"/>
                <p:cNvSpPr/>
                <p:nvPr/>
              </p:nvSpPr>
              <p:spPr>
                <a:xfrm>
                  <a:off x="8447535" y="2627947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2" name="Google Shape;972;p43"/>
                <p:cNvSpPr/>
                <p:nvPr/>
              </p:nvSpPr>
              <p:spPr>
                <a:xfrm>
                  <a:off x="8447535" y="2578417"/>
                  <a:ext cx="8565" cy="34290"/>
                </a:xfrm>
                <a:custGeom>
                  <a:rect b="b" l="l" r="r" t="t"/>
                  <a:pathLst>
                    <a:path extrusionOk="0" h="34290" w="8565">
                      <a:moveTo>
                        <a:pt x="8565" y="34290"/>
                      </a:moveTo>
                      <a:lnTo>
                        <a:pt x="0" y="34290"/>
                      </a:lnTo>
                      <a:lnTo>
                        <a:pt x="0" y="17145"/>
                      </a:lnTo>
                      <a:lnTo>
                        <a:pt x="8565" y="17145"/>
                      </a:lnTo>
                      <a:lnTo>
                        <a:pt x="8565" y="34290"/>
                      </a:lnTo>
                      <a:close/>
                      <a:moveTo>
                        <a:pt x="8565" y="8573"/>
                      </a:moveTo>
                      <a:lnTo>
                        <a:pt x="0" y="8573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857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3" name="Google Shape;973;p43"/>
                <p:cNvSpPr/>
                <p:nvPr/>
              </p:nvSpPr>
              <p:spPr>
                <a:xfrm>
                  <a:off x="8447535" y="1578292"/>
                  <a:ext cx="8565" cy="967740"/>
                </a:xfrm>
                <a:custGeom>
                  <a:rect b="b" l="l" r="r" t="t"/>
                  <a:pathLst>
                    <a:path extrusionOk="0" h="967740" w="8565">
                      <a:moveTo>
                        <a:pt x="8565" y="967740"/>
                      </a:moveTo>
                      <a:lnTo>
                        <a:pt x="0" y="967740"/>
                      </a:lnTo>
                      <a:lnTo>
                        <a:pt x="0" y="959167"/>
                      </a:lnTo>
                      <a:lnTo>
                        <a:pt x="8565" y="959167"/>
                      </a:lnTo>
                      <a:lnTo>
                        <a:pt x="8565" y="967740"/>
                      </a:lnTo>
                      <a:close/>
                      <a:moveTo>
                        <a:pt x="8565" y="943928"/>
                      </a:moveTo>
                      <a:lnTo>
                        <a:pt x="0" y="943928"/>
                      </a:lnTo>
                      <a:lnTo>
                        <a:pt x="0" y="926783"/>
                      </a:lnTo>
                      <a:lnTo>
                        <a:pt x="8565" y="926783"/>
                      </a:lnTo>
                      <a:lnTo>
                        <a:pt x="8565" y="943928"/>
                      </a:lnTo>
                      <a:close/>
                      <a:moveTo>
                        <a:pt x="8565" y="918210"/>
                      </a:moveTo>
                      <a:lnTo>
                        <a:pt x="0" y="918210"/>
                      </a:lnTo>
                      <a:lnTo>
                        <a:pt x="0" y="909637"/>
                      </a:lnTo>
                      <a:lnTo>
                        <a:pt x="8565" y="909637"/>
                      </a:lnTo>
                      <a:lnTo>
                        <a:pt x="8565" y="918210"/>
                      </a:lnTo>
                      <a:close/>
                      <a:moveTo>
                        <a:pt x="8565" y="876300"/>
                      </a:moveTo>
                      <a:lnTo>
                        <a:pt x="0" y="876300"/>
                      </a:lnTo>
                      <a:lnTo>
                        <a:pt x="0" y="867728"/>
                      </a:lnTo>
                      <a:lnTo>
                        <a:pt x="8565" y="867728"/>
                      </a:lnTo>
                      <a:lnTo>
                        <a:pt x="8565" y="876300"/>
                      </a:lnTo>
                      <a:close/>
                      <a:moveTo>
                        <a:pt x="8565" y="852487"/>
                      </a:moveTo>
                      <a:lnTo>
                        <a:pt x="0" y="852487"/>
                      </a:lnTo>
                      <a:lnTo>
                        <a:pt x="0" y="835342"/>
                      </a:lnTo>
                      <a:lnTo>
                        <a:pt x="8565" y="835342"/>
                      </a:lnTo>
                      <a:lnTo>
                        <a:pt x="8565" y="852487"/>
                      </a:lnTo>
                      <a:close/>
                      <a:moveTo>
                        <a:pt x="8565" y="826770"/>
                      </a:moveTo>
                      <a:lnTo>
                        <a:pt x="0" y="826770"/>
                      </a:lnTo>
                      <a:lnTo>
                        <a:pt x="0" y="818198"/>
                      </a:lnTo>
                      <a:lnTo>
                        <a:pt x="8565" y="818198"/>
                      </a:lnTo>
                      <a:lnTo>
                        <a:pt x="8565" y="826770"/>
                      </a:lnTo>
                      <a:close/>
                      <a:moveTo>
                        <a:pt x="8565" y="785812"/>
                      </a:moveTo>
                      <a:lnTo>
                        <a:pt x="0" y="785812"/>
                      </a:lnTo>
                      <a:lnTo>
                        <a:pt x="0" y="777240"/>
                      </a:lnTo>
                      <a:lnTo>
                        <a:pt x="8565" y="777240"/>
                      </a:lnTo>
                      <a:lnTo>
                        <a:pt x="8565" y="785812"/>
                      </a:lnTo>
                      <a:close/>
                      <a:moveTo>
                        <a:pt x="8565" y="762000"/>
                      </a:moveTo>
                      <a:lnTo>
                        <a:pt x="0" y="762000"/>
                      </a:lnTo>
                      <a:lnTo>
                        <a:pt x="0" y="744855"/>
                      </a:lnTo>
                      <a:lnTo>
                        <a:pt x="8565" y="744855"/>
                      </a:lnTo>
                      <a:lnTo>
                        <a:pt x="8565" y="762000"/>
                      </a:lnTo>
                      <a:close/>
                      <a:moveTo>
                        <a:pt x="8565" y="736283"/>
                      </a:moveTo>
                      <a:lnTo>
                        <a:pt x="0" y="736283"/>
                      </a:lnTo>
                      <a:lnTo>
                        <a:pt x="0" y="727710"/>
                      </a:lnTo>
                      <a:lnTo>
                        <a:pt x="8565" y="727710"/>
                      </a:lnTo>
                      <a:lnTo>
                        <a:pt x="8565" y="736283"/>
                      </a:lnTo>
                      <a:close/>
                      <a:moveTo>
                        <a:pt x="8565" y="695325"/>
                      </a:moveTo>
                      <a:lnTo>
                        <a:pt x="0" y="695325"/>
                      </a:lnTo>
                      <a:lnTo>
                        <a:pt x="0" y="686753"/>
                      </a:lnTo>
                      <a:lnTo>
                        <a:pt x="8565" y="686753"/>
                      </a:lnTo>
                      <a:lnTo>
                        <a:pt x="8565" y="695325"/>
                      </a:lnTo>
                      <a:close/>
                      <a:moveTo>
                        <a:pt x="8565" y="671512"/>
                      </a:moveTo>
                      <a:lnTo>
                        <a:pt x="0" y="671512"/>
                      </a:lnTo>
                      <a:lnTo>
                        <a:pt x="0" y="654368"/>
                      </a:lnTo>
                      <a:lnTo>
                        <a:pt x="8565" y="654368"/>
                      </a:lnTo>
                      <a:lnTo>
                        <a:pt x="8565" y="671512"/>
                      </a:lnTo>
                      <a:close/>
                      <a:moveTo>
                        <a:pt x="8565" y="644843"/>
                      </a:moveTo>
                      <a:lnTo>
                        <a:pt x="0" y="644843"/>
                      </a:lnTo>
                      <a:lnTo>
                        <a:pt x="0" y="636270"/>
                      </a:lnTo>
                      <a:lnTo>
                        <a:pt x="8565" y="636270"/>
                      </a:lnTo>
                      <a:lnTo>
                        <a:pt x="8565" y="644843"/>
                      </a:lnTo>
                      <a:close/>
                      <a:moveTo>
                        <a:pt x="8565" y="603885"/>
                      </a:moveTo>
                      <a:lnTo>
                        <a:pt x="0" y="603885"/>
                      </a:lnTo>
                      <a:lnTo>
                        <a:pt x="0" y="595312"/>
                      </a:lnTo>
                      <a:lnTo>
                        <a:pt x="8565" y="595312"/>
                      </a:lnTo>
                      <a:lnTo>
                        <a:pt x="8565" y="603885"/>
                      </a:lnTo>
                      <a:close/>
                      <a:moveTo>
                        <a:pt x="8565" y="580073"/>
                      </a:moveTo>
                      <a:lnTo>
                        <a:pt x="0" y="580073"/>
                      </a:lnTo>
                      <a:lnTo>
                        <a:pt x="0" y="562928"/>
                      </a:lnTo>
                      <a:lnTo>
                        <a:pt x="8565" y="562928"/>
                      </a:lnTo>
                      <a:lnTo>
                        <a:pt x="8565" y="580073"/>
                      </a:lnTo>
                      <a:close/>
                      <a:moveTo>
                        <a:pt x="8565" y="554355"/>
                      </a:moveTo>
                      <a:lnTo>
                        <a:pt x="0" y="554355"/>
                      </a:lnTo>
                      <a:lnTo>
                        <a:pt x="0" y="545783"/>
                      </a:lnTo>
                      <a:lnTo>
                        <a:pt x="8565" y="545783"/>
                      </a:lnTo>
                      <a:lnTo>
                        <a:pt x="8565" y="554355"/>
                      </a:lnTo>
                      <a:close/>
                      <a:moveTo>
                        <a:pt x="8565" y="513397"/>
                      </a:moveTo>
                      <a:lnTo>
                        <a:pt x="0" y="513397"/>
                      </a:lnTo>
                      <a:lnTo>
                        <a:pt x="0" y="504825"/>
                      </a:lnTo>
                      <a:lnTo>
                        <a:pt x="8565" y="504825"/>
                      </a:lnTo>
                      <a:lnTo>
                        <a:pt x="8565" y="513397"/>
                      </a:lnTo>
                      <a:close/>
                      <a:moveTo>
                        <a:pt x="8565" y="489585"/>
                      </a:moveTo>
                      <a:lnTo>
                        <a:pt x="0" y="489585"/>
                      </a:lnTo>
                      <a:lnTo>
                        <a:pt x="0" y="472440"/>
                      </a:lnTo>
                      <a:lnTo>
                        <a:pt x="8565" y="472440"/>
                      </a:lnTo>
                      <a:lnTo>
                        <a:pt x="8565" y="489585"/>
                      </a:lnTo>
                      <a:close/>
                      <a:moveTo>
                        <a:pt x="8565" y="462915"/>
                      </a:moveTo>
                      <a:lnTo>
                        <a:pt x="0" y="462915"/>
                      </a:lnTo>
                      <a:lnTo>
                        <a:pt x="0" y="454343"/>
                      </a:lnTo>
                      <a:lnTo>
                        <a:pt x="8565" y="454343"/>
                      </a:lnTo>
                      <a:lnTo>
                        <a:pt x="8565" y="462915"/>
                      </a:lnTo>
                      <a:close/>
                      <a:moveTo>
                        <a:pt x="8565" y="421958"/>
                      </a:moveTo>
                      <a:lnTo>
                        <a:pt x="0" y="421958"/>
                      </a:lnTo>
                      <a:lnTo>
                        <a:pt x="0" y="413385"/>
                      </a:lnTo>
                      <a:lnTo>
                        <a:pt x="8565" y="413385"/>
                      </a:lnTo>
                      <a:lnTo>
                        <a:pt x="8565" y="421958"/>
                      </a:lnTo>
                      <a:close/>
                      <a:moveTo>
                        <a:pt x="8565" y="398145"/>
                      </a:moveTo>
                      <a:lnTo>
                        <a:pt x="0" y="398145"/>
                      </a:lnTo>
                      <a:lnTo>
                        <a:pt x="0" y="381000"/>
                      </a:lnTo>
                      <a:lnTo>
                        <a:pt x="8565" y="381000"/>
                      </a:lnTo>
                      <a:lnTo>
                        <a:pt x="8565" y="398145"/>
                      </a:lnTo>
                      <a:close/>
                      <a:moveTo>
                        <a:pt x="8565" y="372428"/>
                      </a:moveTo>
                      <a:lnTo>
                        <a:pt x="0" y="372428"/>
                      </a:lnTo>
                      <a:lnTo>
                        <a:pt x="0" y="363855"/>
                      </a:lnTo>
                      <a:lnTo>
                        <a:pt x="8565" y="363855"/>
                      </a:lnTo>
                      <a:lnTo>
                        <a:pt x="8565" y="372428"/>
                      </a:lnTo>
                      <a:close/>
                      <a:moveTo>
                        <a:pt x="8565" y="331470"/>
                      </a:moveTo>
                      <a:lnTo>
                        <a:pt x="0" y="331470"/>
                      </a:lnTo>
                      <a:lnTo>
                        <a:pt x="0" y="322897"/>
                      </a:lnTo>
                      <a:lnTo>
                        <a:pt x="8565" y="322897"/>
                      </a:lnTo>
                      <a:lnTo>
                        <a:pt x="8565" y="331470"/>
                      </a:lnTo>
                      <a:close/>
                      <a:moveTo>
                        <a:pt x="8565" y="307658"/>
                      </a:moveTo>
                      <a:lnTo>
                        <a:pt x="0" y="307658"/>
                      </a:lnTo>
                      <a:lnTo>
                        <a:pt x="0" y="290512"/>
                      </a:lnTo>
                      <a:lnTo>
                        <a:pt x="8565" y="290512"/>
                      </a:lnTo>
                      <a:lnTo>
                        <a:pt x="8565" y="307658"/>
                      </a:lnTo>
                      <a:close/>
                      <a:moveTo>
                        <a:pt x="8565" y="280987"/>
                      </a:moveTo>
                      <a:lnTo>
                        <a:pt x="0" y="280987"/>
                      </a:lnTo>
                      <a:lnTo>
                        <a:pt x="0" y="272415"/>
                      </a:lnTo>
                      <a:lnTo>
                        <a:pt x="8565" y="272415"/>
                      </a:lnTo>
                      <a:lnTo>
                        <a:pt x="8565" y="280987"/>
                      </a:lnTo>
                      <a:close/>
                      <a:moveTo>
                        <a:pt x="8565" y="240030"/>
                      </a:moveTo>
                      <a:lnTo>
                        <a:pt x="0" y="240030"/>
                      </a:lnTo>
                      <a:lnTo>
                        <a:pt x="0" y="231458"/>
                      </a:lnTo>
                      <a:lnTo>
                        <a:pt x="8565" y="231458"/>
                      </a:lnTo>
                      <a:lnTo>
                        <a:pt x="8565" y="240030"/>
                      </a:lnTo>
                      <a:close/>
                      <a:moveTo>
                        <a:pt x="8565" y="216218"/>
                      </a:moveTo>
                      <a:lnTo>
                        <a:pt x="0" y="216218"/>
                      </a:lnTo>
                      <a:lnTo>
                        <a:pt x="0" y="199072"/>
                      </a:lnTo>
                      <a:lnTo>
                        <a:pt x="8565" y="199072"/>
                      </a:lnTo>
                      <a:lnTo>
                        <a:pt x="8565" y="216218"/>
                      </a:lnTo>
                      <a:close/>
                      <a:moveTo>
                        <a:pt x="8565" y="190500"/>
                      </a:moveTo>
                      <a:lnTo>
                        <a:pt x="0" y="190500"/>
                      </a:lnTo>
                      <a:lnTo>
                        <a:pt x="0" y="181928"/>
                      </a:lnTo>
                      <a:lnTo>
                        <a:pt x="8565" y="181928"/>
                      </a:lnTo>
                      <a:lnTo>
                        <a:pt x="8565" y="190500"/>
                      </a:lnTo>
                      <a:close/>
                      <a:moveTo>
                        <a:pt x="8565" y="149543"/>
                      </a:moveTo>
                      <a:lnTo>
                        <a:pt x="0" y="149543"/>
                      </a:lnTo>
                      <a:lnTo>
                        <a:pt x="0" y="140970"/>
                      </a:lnTo>
                      <a:lnTo>
                        <a:pt x="8565" y="140970"/>
                      </a:lnTo>
                      <a:lnTo>
                        <a:pt x="8565" y="149543"/>
                      </a:lnTo>
                      <a:close/>
                      <a:moveTo>
                        <a:pt x="8565" y="125730"/>
                      </a:moveTo>
                      <a:lnTo>
                        <a:pt x="0" y="125730"/>
                      </a:lnTo>
                      <a:lnTo>
                        <a:pt x="0" y="108585"/>
                      </a:lnTo>
                      <a:lnTo>
                        <a:pt x="8565" y="108585"/>
                      </a:lnTo>
                      <a:lnTo>
                        <a:pt x="8565" y="125730"/>
                      </a:lnTo>
                      <a:close/>
                      <a:moveTo>
                        <a:pt x="8565" y="99060"/>
                      </a:moveTo>
                      <a:lnTo>
                        <a:pt x="0" y="99060"/>
                      </a:lnTo>
                      <a:lnTo>
                        <a:pt x="0" y="90487"/>
                      </a:lnTo>
                      <a:lnTo>
                        <a:pt x="8565" y="90487"/>
                      </a:lnTo>
                      <a:lnTo>
                        <a:pt x="8565" y="99060"/>
                      </a:lnTo>
                      <a:close/>
                      <a:moveTo>
                        <a:pt x="8565" y="58102"/>
                      </a:moveTo>
                      <a:lnTo>
                        <a:pt x="0" y="58102"/>
                      </a:lnTo>
                      <a:lnTo>
                        <a:pt x="0" y="49530"/>
                      </a:lnTo>
                      <a:lnTo>
                        <a:pt x="8565" y="49530"/>
                      </a:lnTo>
                      <a:lnTo>
                        <a:pt x="8565" y="58102"/>
                      </a:lnTo>
                      <a:close/>
                      <a:moveTo>
                        <a:pt x="8565" y="34290"/>
                      </a:moveTo>
                      <a:lnTo>
                        <a:pt x="0" y="34290"/>
                      </a:lnTo>
                      <a:lnTo>
                        <a:pt x="0" y="17145"/>
                      </a:lnTo>
                      <a:lnTo>
                        <a:pt x="8565" y="17145"/>
                      </a:lnTo>
                      <a:lnTo>
                        <a:pt x="8565" y="34290"/>
                      </a:lnTo>
                      <a:close/>
                      <a:moveTo>
                        <a:pt x="8565" y="8572"/>
                      </a:moveTo>
                      <a:lnTo>
                        <a:pt x="0" y="8572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85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4" name="Google Shape;974;p43"/>
                <p:cNvSpPr/>
                <p:nvPr/>
              </p:nvSpPr>
              <p:spPr>
                <a:xfrm>
                  <a:off x="8447535" y="1541145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75" name="Google Shape;975;p43"/>
              <p:cNvGrpSpPr/>
              <p:nvPr/>
            </p:nvGrpSpPr>
            <p:grpSpPr>
              <a:xfrm>
                <a:off x="9327548" y="952845"/>
                <a:ext cx="8565" cy="489584"/>
                <a:chOff x="8066873" y="1541145"/>
                <a:chExt cx="8565" cy="489584"/>
              </a:xfrm>
            </p:grpSpPr>
            <p:sp>
              <p:nvSpPr>
                <p:cNvPr id="976" name="Google Shape;976;p43"/>
                <p:cNvSpPr/>
                <p:nvPr/>
              </p:nvSpPr>
              <p:spPr>
                <a:xfrm>
                  <a:off x="8066874" y="2025967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7" name="Google Shape;977;p43"/>
                <p:cNvSpPr/>
                <p:nvPr/>
              </p:nvSpPr>
              <p:spPr>
                <a:xfrm>
                  <a:off x="8066873" y="1972627"/>
                  <a:ext cx="8565" cy="37147"/>
                </a:xfrm>
                <a:custGeom>
                  <a:rect b="b" l="l" r="r" t="t"/>
                  <a:pathLst>
                    <a:path extrusionOk="0" h="37147" w="8565">
                      <a:moveTo>
                        <a:pt x="8565" y="37148"/>
                      </a:moveTo>
                      <a:lnTo>
                        <a:pt x="0" y="37148"/>
                      </a:lnTo>
                      <a:lnTo>
                        <a:pt x="0" y="18098"/>
                      </a:lnTo>
                      <a:lnTo>
                        <a:pt x="8565" y="18098"/>
                      </a:lnTo>
                      <a:lnTo>
                        <a:pt x="8565" y="37148"/>
                      </a:lnTo>
                      <a:close/>
                      <a:moveTo>
                        <a:pt x="8565" y="9525"/>
                      </a:moveTo>
                      <a:lnTo>
                        <a:pt x="0" y="9525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952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8" name="Google Shape;978;p43"/>
                <p:cNvSpPr/>
                <p:nvPr/>
              </p:nvSpPr>
              <p:spPr>
                <a:xfrm>
                  <a:off x="8066873" y="1580197"/>
                  <a:ext cx="8565" cy="357187"/>
                </a:xfrm>
                <a:custGeom>
                  <a:rect b="b" l="l" r="r" t="t"/>
                  <a:pathLst>
                    <a:path extrusionOk="0" h="357187" w="8565">
                      <a:moveTo>
                        <a:pt x="8565" y="357188"/>
                      </a:moveTo>
                      <a:lnTo>
                        <a:pt x="0" y="357188"/>
                      </a:lnTo>
                      <a:lnTo>
                        <a:pt x="0" y="347663"/>
                      </a:lnTo>
                      <a:lnTo>
                        <a:pt x="8565" y="347663"/>
                      </a:lnTo>
                      <a:lnTo>
                        <a:pt x="8565" y="357188"/>
                      </a:lnTo>
                      <a:close/>
                      <a:moveTo>
                        <a:pt x="8565" y="331470"/>
                      </a:moveTo>
                      <a:lnTo>
                        <a:pt x="0" y="331470"/>
                      </a:lnTo>
                      <a:lnTo>
                        <a:pt x="0" y="312420"/>
                      </a:lnTo>
                      <a:lnTo>
                        <a:pt x="8565" y="312420"/>
                      </a:lnTo>
                      <a:lnTo>
                        <a:pt x="8565" y="331470"/>
                      </a:lnTo>
                      <a:close/>
                      <a:moveTo>
                        <a:pt x="8565" y="303848"/>
                      </a:moveTo>
                      <a:lnTo>
                        <a:pt x="0" y="303848"/>
                      </a:lnTo>
                      <a:lnTo>
                        <a:pt x="0" y="294323"/>
                      </a:lnTo>
                      <a:lnTo>
                        <a:pt x="8565" y="294323"/>
                      </a:lnTo>
                      <a:lnTo>
                        <a:pt x="8565" y="303848"/>
                      </a:lnTo>
                      <a:close/>
                      <a:moveTo>
                        <a:pt x="8565" y="259080"/>
                      </a:moveTo>
                      <a:lnTo>
                        <a:pt x="0" y="259080"/>
                      </a:lnTo>
                      <a:lnTo>
                        <a:pt x="0" y="249555"/>
                      </a:lnTo>
                      <a:lnTo>
                        <a:pt x="8565" y="249555"/>
                      </a:lnTo>
                      <a:lnTo>
                        <a:pt x="8565" y="259080"/>
                      </a:lnTo>
                      <a:close/>
                      <a:moveTo>
                        <a:pt x="8565" y="234315"/>
                      </a:moveTo>
                      <a:lnTo>
                        <a:pt x="0" y="234315"/>
                      </a:lnTo>
                      <a:lnTo>
                        <a:pt x="0" y="215265"/>
                      </a:lnTo>
                      <a:lnTo>
                        <a:pt x="8565" y="215265"/>
                      </a:lnTo>
                      <a:lnTo>
                        <a:pt x="8565" y="234315"/>
                      </a:lnTo>
                      <a:close/>
                      <a:moveTo>
                        <a:pt x="8565" y="205740"/>
                      </a:moveTo>
                      <a:lnTo>
                        <a:pt x="0" y="205740"/>
                      </a:lnTo>
                      <a:lnTo>
                        <a:pt x="0" y="196215"/>
                      </a:lnTo>
                      <a:lnTo>
                        <a:pt x="8565" y="196215"/>
                      </a:lnTo>
                      <a:lnTo>
                        <a:pt x="8565" y="205740"/>
                      </a:lnTo>
                      <a:close/>
                      <a:moveTo>
                        <a:pt x="8565" y="161925"/>
                      </a:moveTo>
                      <a:lnTo>
                        <a:pt x="0" y="161925"/>
                      </a:lnTo>
                      <a:lnTo>
                        <a:pt x="0" y="152400"/>
                      </a:lnTo>
                      <a:lnTo>
                        <a:pt x="8565" y="152400"/>
                      </a:lnTo>
                      <a:lnTo>
                        <a:pt x="8565" y="161925"/>
                      </a:lnTo>
                      <a:close/>
                      <a:moveTo>
                        <a:pt x="8565" y="136207"/>
                      </a:moveTo>
                      <a:lnTo>
                        <a:pt x="0" y="136207"/>
                      </a:lnTo>
                      <a:lnTo>
                        <a:pt x="0" y="117157"/>
                      </a:lnTo>
                      <a:lnTo>
                        <a:pt x="8565" y="117157"/>
                      </a:lnTo>
                      <a:lnTo>
                        <a:pt x="8565" y="136207"/>
                      </a:lnTo>
                      <a:close/>
                      <a:moveTo>
                        <a:pt x="8565" y="107632"/>
                      </a:moveTo>
                      <a:lnTo>
                        <a:pt x="0" y="107632"/>
                      </a:lnTo>
                      <a:lnTo>
                        <a:pt x="0" y="98107"/>
                      </a:lnTo>
                      <a:lnTo>
                        <a:pt x="8565" y="98107"/>
                      </a:lnTo>
                      <a:lnTo>
                        <a:pt x="8565" y="107632"/>
                      </a:lnTo>
                      <a:close/>
                      <a:moveTo>
                        <a:pt x="8565" y="63817"/>
                      </a:moveTo>
                      <a:lnTo>
                        <a:pt x="0" y="63817"/>
                      </a:lnTo>
                      <a:lnTo>
                        <a:pt x="0" y="54292"/>
                      </a:lnTo>
                      <a:lnTo>
                        <a:pt x="8565" y="54292"/>
                      </a:lnTo>
                      <a:lnTo>
                        <a:pt x="8565" y="63817"/>
                      </a:lnTo>
                      <a:close/>
                      <a:moveTo>
                        <a:pt x="8565" y="38100"/>
                      </a:moveTo>
                      <a:lnTo>
                        <a:pt x="0" y="38100"/>
                      </a:lnTo>
                      <a:lnTo>
                        <a:pt x="0" y="19050"/>
                      </a:lnTo>
                      <a:lnTo>
                        <a:pt x="8565" y="19050"/>
                      </a:lnTo>
                      <a:lnTo>
                        <a:pt x="8565" y="38100"/>
                      </a:lnTo>
                      <a:close/>
                      <a:moveTo>
                        <a:pt x="8565" y="9525"/>
                      </a:moveTo>
                      <a:lnTo>
                        <a:pt x="0" y="9525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952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9" name="Google Shape;979;p43"/>
                <p:cNvSpPr/>
                <p:nvPr/>
              </p:nvSpPr>
              <p:spPr>
                <a:xfrm>
                  <a:off x="8066874" y="1541145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80" name="Google Shape;980;p43"/>
              <p:cNvGrpSpPr/>
              <p:nvPr/>
            </p:nvGrpSpPr>
            <p:grpSpPr>
              <a:xfrm>
                <a:off x="9785294" y="952845"/>
                <a:ext cx="5709" cy="768666"/>
                <a:chOff x="8524619" y="1541145"/>
                <a:chExt cx="5709" cy="768666"/>
              </a:xfrm>
            </p:grpSpPr>
            <p:sp>
              <p:nvSpPr>
                <p:cNvPr id="981" name="Google Shape;981;p43"/>
                <p:cNvSpPr/>
                <p:nvPr/>
              </p:nvSpPr>
              <p:spPr>
                <a:xfrm>
                  <a:off x="8525570" y="2307907"/>
                  <a:ext cx="4758" cy="1904"/>
                </a:xfrm>
                <a:custGeom>
                  <a:rect b="b" l="l" r="r" t="t"/>
                  <a:pathLst>
                    <a:path extrusionOk="0" h="1904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2" name="Google Shape;982;p43"/>
                <p:cNvSpPr/>
                <p:nvPr/>
              </p:nvSpPr>
              <p:spPr>
                <a:xfrm>
                  <a:off x="8524619" y="2286952"/>
                  <a:ext cx="4758" cy="19050"/>
                </a:xfrm>
                <a:custGeom>
                  <a:rect b="b" l="l" r="r" t="t"/>
                  <a:pathLst>
                    <a:path extrusionOk="0" h="19050" w="4758">
                      <a:moveTo>
                        <a:pt x="4758" y="19050"/>
                      </a:moveTo>
                      <a:lnTo>
                        <a:pt x="0" y="19050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19050"/>
                      </a:lnTo>
                      <a:close/>
                      <a:moveTo>
                        <a:pt x="4758" y="3810"/>
                      </a:moveTo>
                      <a:lnTo>
                        <a:pt x="0" y="3810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381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43"/>
                <p:cNvSpPr/>
                <p:nvPr/>
              </p:nvSpPr>
              <p:spPr>
                <a:xfrm>
                  <a:off x="8524619" y="1550669"/>
                  <a:ext cx="4758" cy="729614"/>
                </a:xfrm>
                <a:custGeom>
                  <a:rect b="b" l="l" r="r" t="t"/>
                  <a:pathLst>
                    <a:path extrusionOk="0" h="729614" w="4758">
                      <a:moveTo>
                        <a:pt x="4758" y="729615"/>
                      </a:moveTo>
                      <a:lnTo>
                        <a:pt x="0" y="729615"/>
                      </a:lnTo>
                      <a:lnTo>
                        <a:pt x="0" y="725805"/>
                      </a:lnTo>
                      <a:lnTo>
                        <a:pt x="4758" y="725805"/>
                      </a:lnTo>
                      <a:lnTo>
                        <a:pt x="4758" y="729615"/>
                      </a:lnTo>
                      <a:close/>
                      <a:moveTo>
                        <a:pt x="4758" y="722948"/>
                      </a:moveTo>
                      <a:lnTo>
                        <a:pt x="0" y="722948"/>
                      </a:lnTo>
                      <a:lnTo>
                        <a:pt x="0" y="719138"/>
                      </a:lnTo>
                      <a:lnTo>
                        <a:pt x="4758" y="719138"/>
                      </a:lnTo>
                      <a:lnTo>
                        <a:pt x="4758" y="722948"/>
                      </a:lnTo>
                      <a:close/>
                      <a:moveTo>
                        <a:pt x="4758" y="707708"/>
                      </a:moveTo>
                      <a:lnTo>
                        <a:pt x="0" y="707708"/>
                      </a:lnTo>
                      <a:lnTo>
                        <a:pt x="0" y="703898"/>
                      </a:lnTo>
                      <a:lnTo>
                        <a:pt x="4758" y="703898"/>
                      </a:lnTo>
                      <a:lnTo>
                        <a:pt x="4758" y="707708"/>
                      </a:lnTo>
                      <a:close/>
                      <a:moveTo>
                        <a:pt x="4758" y="697230"/>
                      </a:moveTo>
                      <a:lnTo>
                        <a:pt x="0" y="697230"/>
                      </a:lnTo>
                      <a:lnTo>
                        <a:pt x="0" y="693420"/>
                      </a:lnTo>
                      <a:lnTo>
                        <a:pt x="4758" y="693420"/>
                      </a:lnTo>
                      <a:lnTo>
                        <a:pt x="4758" y="697230"/>
                      </a:lnTo>
                      <a:close/>
                      <a:moveTo>
                        <a:pt x="4758" y="690563"/>
                      </a:moveTo>
                      <a:lnTo>
                        <a:pt x="0" y="690563"/>
                      </a:lnTo>
                      <a:lnTo>
                        <a:pt x="0" y="686753"/>
                      </a:lnTo>
                      <a:lnTo>
                        <a:pt x="4758" y="686753"/>
                      </a:lnTo>
                      <a:lnTo>
                        <a:pt x="4758" y="690563"/>
                      </a:lnTo>
                      <a:close/>
                      <a:moveTo>
                        <a:pt x="4758" y="676275"/>
                      </a:moveTo>
                      <a:lnTo>
                        <a:pt x="0" y="676275"/>
                      </a:lnTo>
                      <a:lnTo>
                        <a:pt x="0" y="672465"/>
                      </a:lnTo>
                      <a:lnTo>
                        <a:pt x="4758" y="672465"/>
                      </a:lnTo>
                      <a:lnTo>
                        <a:pt x="4758" y="676275"/>
                      </a:lnTo>
                      <a:close/>
                      <a:moveTo>
                        <a:pt x="4758" y="665798"/>
                      </a:moveTo>
                      <a:lnTo>
                        <a:pt x="0" y="665798"/>
                      </a:lnTo>
                      <a:lnTo>
                        <a:pt x="0" y="661988"/>
                      </a:lnTo>
                      <a:lnTo>
                        <a:pt x="4758" y="661988"/>
                      </a:lnTo>
                      <a:lnTo>
                        <a:pt x="4758" y="665798"/>
                      </a:lnTo>
                      <a:close/>
                      <a:moveTo>
                        <a:pt x="4758" y="659130"/>
                      </a:moveTo>
                      <a:lnTo>
                        <a:pt x="0" y="659130"/>
                      </a:lnTo>
                      <a:lnTo>
                        <a:pt x="0" y="655320"/>
                      </a:lnTo>
                      <a:lnTo>
                        <a:pt x="4758" y="655320"/>
                      </a:lnTo>
                      <a:lnTo>
                        <a:pt x="4758" y="659130"/>
                      </a:lnTo>
                      <a:close/>
                      <a:moveTo>
                        <a:pt x="4758" y="643890"/>
                      </a:moveTo>
                      <a:lnTo>
                        <a:pt x="0" y="643890"/>
                      </a:lnTo>
                      <a:lnTo>
                        <a:pt x="0" y="640080"/>
                      </a:lnTo>
                      <a:lnTo>
                        <a:pt x="4758" y="640080"/>
                      </a:lnTo>
                      <a:lnTo>
                        <a:pt x="4758" y="643890"/>
                      </a:lnTo>
                      <a:close/>
                      <a:moveTo>
                        <a:pt x="4758" y="633413"/>
                      </a:moveTo>
                      <a:lnTo>
                        <a:pt x="0" y="633413"/>
                      </a:lnTo>
                      <a:lnTo>
                        <a:pt x="0" y="629603"/>
                      </a:lnTo>
                      <a:lnTo>
                        <a:pt x="4758" y="629603"/>
                      </a:lnTo>
                      <a:lnTo>
                        <a:pt x="4758" y="633413"/>
                      </a:lnTo>
                      <a:close/>
                      <a:moveTo>
                        <a:pt x="4758" y="626745"/>
                      </a:moveTo>
                      <a:lnTo>
                        <a:pt x="0" y="626745"/>
                      </a:lnTo>
                      <a:lnTo>
                        <a:pt x="0" y="622935"/>
                      </a:lnTo>
                      <a:lnTo>
                        <a:pt x="4758" y="622935"/>
                      </a:lnTo>
                      <a:lnTo>
                        <a:pt x="4758" y="626745"/>
                      </a:lnTo>
                      <a:close/>
                      <a:moveTo>
                        <a:pt x="4758" y="612458"/>
                      </a:moveTo>
                      <a:lnTo>
                        <a:pt x="0" y="612458"/>
                      </a:lnTo>
                      <a:lnTo>
                        <a:pt x="0" y="608648"/>
                      </a:lnTo>
                      <a:lnTo>
                        <a:pt x="4758" y="608648"/>
                      </a:lnTo>
                      <a:lnTo>
                        <a:pt x="4758" y="612458"/>
                      </a:lnTo>
                      <a:close/>
                      <a:moveTo>
                        <a:pt x="4758" y="601028"/>
                      </a:moveTo>
                      <a:lnTo>
                        <a:pt x="0" y="601028"/>
                      </a:lnTo>
                      <a:lnTo>
                        <a:pt x="0" y="597218"/>
                      </a:lnTo>
                      <a:lnTo>
                        <a:pt x="4758" y="597218"/>
                      </a:lnTo>
                      <a:lnTo>
                        <a:pt x="4758" y="601028"/>
                      </a:lnTo>
                      <a:close/>
                      <a:moveTo>
                        <a:pt x="4758" y="595313"/>
                      </a:moveTo>
                      <a:lnTo>
                        <a:pt x="0" y="595313"/>
                      </a:lnTo>
                      <a:lnTo>
                        <a:pt x="0" y="591503"/>
                      </a:lnTo>
                      <a:lnTo>
                        <a:pt x="4758" y="591503"/>
                      </a:lnTo>
                      <a:lnTo>
                        <a:pt x="4758" y="595313"/>
                      </a:lnTo>
                      <a:close/>
                      <a:moveTo>
                        <a:pt x="4758" y="580073"/>
                      </a:moveTo>
                      <a:lnTo>
                        <a:pt x="0" y="580073"/>
                      </a:lnTo>
                      <a:lnTo>
                        <a:pt x="0" y="576263"/>
                      </a:lnTo>
                      <a:lnTo>
                        <a:pt x="4758" y="576263"/>
                      </a:lnTo>
                      <a:lnTo>
                        <a:pt x="4758" y="580073"/>
                      </a:lnTo>
                      <a:close/>
                      <a:moveTo>
                        <a:pt x="4758" y="569595"/>
                      </a:moveTo>
                      <a:lnTo>
                        <a:pt x="0" y="569595"/>
                      </a:lnTo>
                      <a:lnTo>
                        <a:pt x="0" y="565785"/>
                      </a:lnTo>
                      <a:lnTo>
                        <a:pt x="4758" y="565785"/>
                      </a:lnTo>
                      <a:lnTo>
                        <a:pt x="4758" y="569595"/>
                      </a:lnTo>
                      <a:close/>
                      <a:moveTo>
                        <a:pt x="4758" y="562928"/>
                      </a:moveTo>
                      <a:lnTo>
                        <a:pt x="0" y="562928"/>
                      </a:lnTo>
                      <a:lnTo>
                        <a:pt x="0" y="559118"/>
                      </a:lnTo>
                      <a:lnTo>
                        <a:pt x="4758" y="559118"/>
                      </a:lnTo>
                      <a:lnTo>
                        <a:pt x="4758" y="562928"/>
                      </a:lnTo>
                      <a:close/>
                      <a:moveTo>
                        <a:pt x="4758" y="547688"/>
                      </a:moveTo>
                      <a:lnTo>
                        <a:pt x="0" y="547688"/>
                      </a:lnTo>
                      <a:lnTo>
                        <a:pt x="0" y="543878"/>
                      </a:lnTo>
                      <a:lnTo>
                        <a:pt x="4758" y="543878"/>
                      </a:lnTo>
                      <a:lnTo>
                        <a:pt x="4758" y="547688"/>
                      </a:lnTo>
                      <a:close/>
                      <a:moveTo>
                        <a:pt x="4758" y="537210"/>
                      </a:moveTo>
                      <a:lnTo>
                        <a:pt x="0" y="537210"/>
                      </a:lnTo>
                      <a:lnTo>
                        <a:pt x="0" y="533400"/>
                      </a:lnTo>
                      <a:lnTo>
                        <a:pt x="4758" y="533400"/>
                      </a:lnTo>
                      <a:lnTo>
                        <a:pt x="4758" y="537210"/>
                      </a:lnTo>
                      <a:close/>
                      <a:moveTo>
                        <a:pt x="4758" y="530543"/>
                      </a:moveTo>
                      <a:lnTo>
                        <a:pt x="0" y="530543"/>
                      </a:lnTo>
                      <a:lnTo>
                        <a:pt x="0" y="526733"/>
                      </a:lnTo>
                      <a:lnTo>
                        <a:pt x="4758" y="526733"/>
                      </a:lnTo>
                      <a:lnTo>
                        <a:pt x="4758" y="530543"/>
                      </a:lnTo>
                      <a:close/>
                      <a:moveTo>
                        <a:pt x="4758" y="516255"/>
                      </a:moveTo>
                      <a:lnTo>
                        <a:pt x="0" y="516255"/>
                      </a:lnTo>
                      <a:lnTo>
                        <a:pt x="0" y="512445"/>
                      </a:lnTo>
                      <a:lnTo>
                        <a:pt x="4758" y="512445"/>
                      </a:lnTo>
                      <a:lnTo>
                        <a:pt x="4758" y="516255"/>
                      </a:lnTo>
                      <a:close/>
                      <a:moveTo>
                        <a:pt x="4758" y="504825"/>
                      </a:moveTo>
                      <a:lnTo>
                        <a:pt x="0" y="504825"/>
                      </a:lnTo>
                      <a:lnTo>
                        <a:pt x="0" y="501015"/>
                      </a:lnTo>
                      <a:lnTo>
                        <a:pt x="4758" y="501015"/>
                      </a:lnTo>
                      <a:lnTo>
                        <a:pt x="4758" y="504825"/>
                      </a:lnTo>
                      <a:close/>
                      <a:moveTo>
                        <a:pt x="4758" y="499110"/>
                      </a:moveTo>
                      <a:lnTo>
                        <a:pt x="0" y="499110"/>
                      </a:lnTo>
                      <a:lnTo>
                        <a:pt x="0" y="495300"/>
                      </a:lnTo>
                      <a:lnTo>
                        <a:pt x="4758" y="495300"/>
                      </a:lnTo>
                      <a:lnTo>
                        <a:pt x="4758" y="499110"/>
                      </a:lnTo>
                      <a:close/>
                      <a:moveTo>
                        <a:pt x="4758" y="483870"/>
                      </a:moveTo>
                      <a:lnTo>
                        <a:pt x="0" y="483870"/>
                      </a:lnTo>
                      <a:lnTo>
                        <a:pt x="0" y="480060"/>
                      </a:lnTo>
                      <a:lnTo>
                        <a:pt x="4758" y="480060"/>
                      </a:lnTo>
                      <a:lnTo>
                        <a:pt x="4758" y="483870"/>
                      </a:lnTo>
                      <a:close/>
                      <a:moveTo>
                        <a:pt x="4758" y="473393"/>
                      </a:moveTo>
                      <a:lnTo>
                        <a:pt x="0" y="473393"/>
                      </a:lnTo>
                      <a:lnTo>
                        <a:pt x="0" y="468630"/>
                      </a:lnTo>
                      <a:lnTo>
                        <a:pt x="4758" y="468630"/>
                      </a:lnTo>
                      <a:lnTo>
                        <a:pt x="4758" y="473393"/>
                      </a:lnTo>
                      <a:close/>
                      <a:moveTo>
                        <a:pt x="4758" y="466725"/>
                      </a:moveTo>
                      <a:lnTo>
                        <a:pt x="0" y="466725"/>
                      </a:lnTo>
                      <a:lnTo>
                        <a:pt x="0" y="462915"/>
                      </a:lnTo>
                      <a:lnTo>
                        <a:pt x="4758" y="462915"/>
                      </a:lnTo>
                      <a:lnTo>
                        <a:pt x="4758" y="466725"/>
                      </a:lnTo>
                      <a:close/>
                      <a:moveTo>
                        <a:pt x="4758" y="451485"/>
                      </a:moveTo>
                      <a:lnTo>
                        <a:pt x="0" y="451485"/>
                      </a:lnTo>
                      <a:lnTo>
                        <a:pt x="0" y="447675"/>
                      </a:lnTo>
                      <a:lnTo>
                        <a:pt x="4758" y="447675"/>
                      </a:lnTo>
                      <a:lnTo>
                        <a:pt x="4758" y="451485"/>
                      </a:lnTo>
                      <a:close/>
                      <a:moveTo>
                        <a:pt x="4758" y="441008"/>
                      </a:moveTo>
                      <a:lnTo>
                        <a:pt x="0" y="441008"/>
                      </a:lnTo>
                      <a:lnTo>
                        <a:pt x="0" y="437197"/>
                      </a:lnTo>
                      <a:lnTo>
                        <a:pt x="4758" y="437197"/>
                      </a:lnTo>
                      <a:lnTo>
                        <a:pt x="4758" y="441008"/>
                      </a:lnTo>
                      <a:close/>
                      <a:moveTo>
                        <a:pt x="4758" y="434340"/>
                      </a:moveTo>
                      <a:lnTo>
                        <a:pt x="0" y="434340"/>
                      </a:lnTo>
                      <a:lnTo>
                        <a:pt x="0" y="430530"/>
                      </a:lnTo>
                      <a:lnTo>
                        <a:pt x="4758" y="430530"/>
                      </a:lnTo>
                      <a:lnTo>
                        <a:pt x="4758" y="434340"/>
                      </a:lnTo>
                      <a:close/>
                      <a:moveTo>
                        <a:pt x="4758" y="420053"/>
                      </a:moveTo>
                      <a:lnTo>
                        <a:pt x="0" y="420053"/>
                      </a:lnTo>
                      <a:lnTo>
                        <a:pt x="0" y="416243"/>
                      </a:lnTo>
                      <a:lnTo>
                        <a:pt x="4758" y="416243"/>
                      </a:lnTo>
                      <a:lnTo>
                        <a:pt x="4758" y="420053"/>
                      </a:lnTo>
                      <a:close/>
                      <a:moveTo>
                        <a:pt x="4758" y="409575"/>
                      </a:moveTo>
                      <a:lnTo>
                        <a:pt x="0" y="409575"/>
                      </a:lnTo>
                      <a:lnTo>
                        <a:pt x="0" y="405765"/>
                      </a:lnTo>
                      <a:lnTo>
                        <a:pt x="4758" y="405765"/>
                      </a:lnTo>
                      <a:lnTo>
                        <a:pt x="4758" y="409575"/>
                      </a:lnTo>
                      <a:close/>
                      <a:moveTo>
                        <a:pt x="4758" y="402908"/>
                      </a:moveTo>
                      <a:lnTo>
                        <a:pt x="0" y="402908"/>
                      </a:lnTo>
                      <a:lnTo>
                        <a:pt x="0" y="399097"/>
                      </a:lnTo>
                      <a:lnTo>
                        <a:pt x="4758" y="399097"/>
                      </a:lnTo>
                      <a:lnTo>
                        <a:pt x="4758" y="402908"/>
                      </a:lnTo>
                      <a:close/>
                      <a:moveTo>
                        <a:pt x="4758" y="387668"/>
                      </a:moveTo>
                      <a:lnTo>
                        <a:pt x="0" y="387668"/>
                      </a:lnTo>
                      <a:lnTo>
                        <a:pt x="0" y="383858"/>
                      </a:lnTo>
                      <a:lnTo>
                        <a:pt x="4758" y="383858"/>
                      </a:lnTo>
                      <a:lnTo>
                        <a:pt x="4758" y="387668"/>
                      </a:lnTo>
                      <a:close/>
                      <a:moveTo>
                        <a:pt x="4758" y="377190"/>
                      </a:moveTo>
                      <a:lnTo>
                        <a:pt x="0" y="377190"/>
                      </a:lnTo>
                      <a:lnTo>
                        <a:pt x="0" y="373380"/>
                      </a:lnTo>
                      <a:lnTo>
                        <a:pt x="4758" y="373380"/>
                      </a:lnTo>
                      <a:lnTo>
                        <a:pt x="4758" y="377190"/>
                      </a:lnTo>
                      <a:close/>
                      <a:moveTo>
                        <a:pt x="4758" y="370522"/>
                      </a:moveTo>
                      <a:lnTo>
                        <a:pt x="0" y="370522"/>
                      </a:lnTo>
                      <a:lnTo>
                        <a:pt x="0" y="366713"/>
                      </a:lnTo>
                      <a:lnTo>
                        <a:pt x="4758" y="366713"/>
                      </a:lnTo>
                      <a:lnTo>
                        <a:pt x="4758" y="370522"/>
                      </a:lnTo>
                      <a:close/>
                      <a:moveTo>
                        <a:pt x="4758" y="356235"/>
                      </a:moveTo>
                      <a:lnTo>
                        <a:pt x="0" y="356235"/>
                      </a:lnTo>
                      <a:lnTo>
                        <a:pt x="0" y="352425"/>
                      </a:lnTo>
                      <a:lnTo>
                        <a:pt x="4758" y="352425"/>
                      </a:lnTo>
                      <a:lnTo>
                        <a:pt x="4758" y="356235"/>
                      </a:lnTo>
                      <a:close/>
                      <a:moveTo>
                        <a:pt x="4758" y="344805"/>
                      </a:moveTo>
                      <a:lnTo>
                        <a:pt x="0" y="344805"/>
                      </a:lnTo>
                      <a:lnTo>
                        <a:pt x="0" y="340995"/>
                      </a:lnTo>
                      <a:lnTo>
                        <a:pt x="4758" y="340995"/>
                      </a:lnTo>
                      <a:lnTo>
                        <a:pt x="4758" y="344805"/>
                      </a:lnTo>
                      <a:close/>
                      <a:moveTo>
                        <a:pt x="4758" y="339090"/>
                      </a:moveTo>
                      <a:lnTo>
                        <a:pt x="0" y="339090"/>
                      </a:lnTo>
                      <a:lnTo>
                        <a:pt x="0" y="335280"/>
                      </a:lnTo>
                      <a:lnTo>
                        <a:pt x="4758" y="335280"/>
                      </a:lnTo>
                      <a:lnTo>
                        <a:pt x="4758" y="339090"/>
                      </a:lnTo>
                      <a:close/>
                      <a:moveTo>
                        <a:pt x="4758" y="323850"/>
                      </a:moveTo>
                      <a:lnTo>
                        <a:pt x="0" y="323850"/>
                      </a:lnTo>
                      <a:lnTo>
                        <a:pt x="0" y="320040"/>
                      </a:lnTo>
                      <a:lnTo>
                        <a:pt x="4758" y="320040"/>
                      </a:lnTo>
                      <a:lnTo>
                        <a:pt x="4758" y="323850"/>
                      </a:lnTo>
                      <a:close/>
                      <a:moveTo>
                        <a:pt x="4758" y="313372"/>
                      </a:moveTo>
                      <a:lnTo>
                        <a:pt x="0" y="313372"/>
                      </a:lnTo>
                      <a:lnTo>
                        <a:pt x="0" y="309563"/>
                      </a:lnTo>
                      <a:lnTo>
                        <a:pt x="4758" y="309563"/>
                      </a:lnTo>
                      <a:lnTo>
                        <a:pt x="4758" y="313372"/>
                      </a:lnTo>
                      <a:close/>
                      <a:moveTo>
                        <a:pt x="4758" y="306705"/>
                      </a:moveTo>
                      <a:lnTo>
                        <a:pt x="0" y="306705"/>
                      </a:lnTo>
                      <a:lnTo>
                        <a:pt x="0" y="302895"/>
                      </a:lnTo>
                      <a:lnTo>
                        <a:pt x="4758" y="302895"/>
                      </a:lnTo>
                      <a:lnTo>
                        <a:pt x="4758" y="306705"/>
                      </a:lnTo>
                      <a:close/>
                      <a:moveTo>
                        <a:pt x="4758" y="291465"/>
                      </a:moveTo>
                      <a:lnTo>
                        <a:pt x="0" y="291465"/>
                      </a:lnTo>
                      <a:lnTo>
                        <a:pt x="0" y="287655"/>
                      </a:lnTo>
                      <a:lnTo>
                        <a:pt x="4758" y="287655"/>
                      </a:lnTo>
                      <a:lnTo>
                        <a:pt x="4758" y="291465"/>
                      </a:lnTo>
                      <a:close/>
                      <a:moveTo>
                        <a:pt x="4758" y="280988"/>
                      </a:moveTo>
                      <a:lnTo>
                        <a:pt x="0" y="280988"/>
                      </a:lnTo>
                      <a:lnTo>
                        <a:pt x="0" y="277178"/>
                      </a:lnTo>
                      <a:lnTo>
                        <a:pt x="4758" y="277178"/>
                      </a:lnTo>
                      <a:lnTo>
                        <a:pt x="4758" y="280988"/>
                      </a:lnTo>
                      <a:close/>
                      <a:moveTo>
                        <a:pt x="4758" y="274320"/>
                      </a:moveTo>
                      <a:lnTo>
                        <a:pt x="0" y="274320"/>
                      </a:lnTo>
                      <a:lnTo>
                        <a:pt x="0" y="270510"/>
                      </a:lnTo>
                      <a:lnTo>
                        <a:pt x="4758" y="270510"/>
                      </a:lnTo>
                      <a:lnTo>
                        <a:pt x="4758" y="274320"/>
                      </a:lnTo>
                      <a:close/>
                      <a:moveTo>
                        <a:pt x="4758" y="260033"/>
                      </a:moveTo>
                      <a:lnTo>
                        <a:pt x="0" y="260033"/>
                      </a:lnTo>
                      <a:lnTo>
                        <a:pt x="0" y="256222"/>
                      </a:lnTo>
                      <a:lnTo>
                        <a:pt x="4758" y="256222"/>
                      </a:lnTo>
                      <a:lnTo>
                        <a:pt x="4758" y="260033"/>
                      </a:lnTo>
                      <a:close/>
                      <a:moveTo>
                        <a:pt x="4758" y="248603"/>
                      </a:moveTo>
                      <a:lnTo>
                        <a:pt x="0" y="248603"/>
                      </a:lnTo>
                      <a:lnTo>
                        <a:pt x="0" y="244793"/>
                      </a:lnTo>
                      <a:lnTo>
                        <a:pt x="4758" y="244793"/>
                      </a:lnTo>
                      <a:lnTo>
                        <a:pt x="4758" y="248603"/>
                      </a:lnTo>
                      <a:close/>
                      <a:moveTo>
                        <a:pt x="4758" y="242888"/>
                      </a:moveTo>
                      <a:lnTo>
                        <a:pt x="0" y="242888"/>
                      </a:lnTo>
                      <a:lnTo>
                        <a:pt x="0" y="239078"/>
                      </a:lnTo>
                      <a:lnTo>
                        <a:pt x="4758" y="239078"/>
                      </a:lnTo>
                      <a:lnTo>
                        <a:pt x="4758" y="242888"/>
                      </a:lnTo>
                      <a:close/>
                      <a:moveTo>
                        <a:pt x="4758" y="227647"/>
                      </a:moveTo>
                      <a:lnTo>
                        <a:pt x="0" y="227647"/>
                      </a:lnTo>
                      <a:lnTo>
                        <a:pt x="0" y="223838"/>
                      </a:lnTo>
                      <a:lnTo>
                        <a:pt x="4758" y="223838"/>
                      </a:lnTo>
                      <a:lnTo>
                        <a:pt x="4758" y="227647"/>
                      </a:lnTo>
                      <a:close/>
                      <a:moveTo>
                        <a:pt x="4758" y="217170"/>
                      </a:moveTo>
                      <a:lnTo>
                        <a:pt x="0" y="217170"/>
                      </a:lnTo>
                      <a:lnTo>
                        <a:pt x="0" y="213360"/>
                      </a:lnTo>
                      <a:lnTo>
                        <a:pt x="4758" y="213360"/>
                      </a:lnTo>
                      <a:lnTo>
                        <a:pt x="4758" y="217170"/>
                      </a:lnTo>
                      <a:close/>
                      <a:moveTo>
                        <a:pt x="4758" y="210503"/>
                      </a:moveTo>
                      <a:lnTo>
                        <a:pt x="0" y="210503"/>
                      </a:lnTo>
                      <a:lnTo>
                        <a:pt x="0" y="206693"/>
                      </a:lnTo>
                      <a:lnTo>
                        <a:pt x="4758" y="206693"/>
                      </a:lnTo>
                      <a:lnTo>
                        <a:pt x="4758" y="210503"/>
                      </a:lnTo>
                      <a:close/>
                      <a:moveTo>
                        <a:pt x="4758" y="195263"/>
                      </a:moveTo>
                      <a:lnTo>
                        <a:pt x="0" y="195263"/>
                      </a:lnTo>
                      <a:lnTo>
                        <a:pt x="0" y="191453"/>
                      </a:lnTo>
                      <a:lnTo>
                        <a:pt x="4758" y="191453"/>
                      </a:lnTo>
                      <a:lnTo>
                        <a:pt x="4758" y="195263"/>
                      </a:lnTo>
                      <a:close/>
                      <a:moveTo>
                        <a:pt x="4758" y="184785"/>
                      </a:moveTo>
                      <a:lnTo>
                        <a:pt x="0" y="184785"/>
                      </a:lnTo>
                      <a:lnTo>
                        <a:pt x="0" y="180975"/>
                      </a:lnTo>
                      <a:lnTo>
                        <a:pt x="4758" y="180975"/>
                      </a:lnTo>
                      <a:lnTo>
                        <a:pt x="4758" y="184785"/>
                      </a:lnTo>
                      <a:close/>
                      <a:moveTo>
                        <a:pt x="4758" y="179070"/>
                      </a:moveTo>
                      <a:lnTo>
                        <a:pt x="0" y="179070"/>
                      </a:lnTo>
                      <a:lnTo>
                        <a:pt x="0" y="175260"/>
                      </a:lnTo>
                      <a:lnTo>
                        <a:pt x="4758" y="175260"/>
                      </a:lnTo>
                      <a:lnTo>
                        <a:pt x="4758" y="179070"/>
                      </a:lnTo>
                      <a:close/>
                      <a:moveTo>
                        <a:pt x="4758" y="163830"/>
                      </a:moveTo>
                      <a:lnTo>
                        <a:pt x="0" y="163830"/>
                      </a:lnTo>
                      <a:lnTo>
                        <a:pt x="0" y="160020"/>
                      </a:lnTo>
                      <a:lnTo>
                        <a:pt x="4758" y="160020"/>
                      </a:lnTo>
                      <a:lnTo>
                        <a:pt x="4758" y="163830"/>
                      </a:lnTo>
                      <a:close/>
                      <a:moveTo>
                        <a:pt x="4758" y="153353"/>
                      </a:moveTo>
                      <a:lnTo>
                        <a:pt x="0" y="153353"/>
                      </a:lnTo>
                      <a:lnTo>
                        <a:pt x="0" y="149543"/>
                      </a:lnTo>
                      <a:lnTo>
                        <a:pt x="4758" y="149543"/>
                      </a:lnTo>
                      <a:lnTo>
                        <a:pt x="4758" y="153353"/>
                      </a:lnTo>
                      <a:close/>
                      <a:moveTo>
                        <a:pt x="4758" y="146685"/>
                      </a:moveTo>
                      <a:lnTo>
                        <a:pt x="0" y="146685"/>
                      </a:lnTo>
                      <a:lnTo>
                        <a:pt x="0" y="142875"/>
                      </a:lnTo>
                      <a:lnTo>
                        <a:pt x="4758" y="142875"/>
                      </a:lnTo>
                      <a:lnTo>
                        <a:pt x="4758" y="146685"/>
                      </a:lnTo>
                      <a:close/>
                      <a:moveTo>
                        <a:pt x="4758" y="131445"/>
                      </a:moveTo>
                      <a:lnTo>
                        <a:pt x="0" y="131445"/>
                      </a:lnTo>
                      <a:lnTo>
                        <a:pt x="0" y="127635"/>
                      </a:lnTo>
                      <a:lnTo>
                        <a:pt x="4758" y="127635"/>
                      </a:lnTo>
                      <a:lnTo>
                        <a:pt x="4758" y="131445"/>
                      </a:lnTo>
                      <a:close/>
                      <a:moveTo>
                        <a:pt x="4758" y="120968"/>
                      </a:moveTo>
                      <a:lnTo>
                        <a:pt x="0" y="120968"/>
                      </a:lnTo>
                      <a:lnTo>
                        <a:pt x="0" y="117157"/>
                      </a:lnTo>
                      <a:lnTo>
                        <a:pt x="4758" y="117157"/>
                      </a:lnTo>
                      <a:lnTo>
                        <a:pt x="4758" y="120968"/>
                      </a:lnTo>
                      <a:close/>
                      <a:moveTo>
                        <a:pt x="4758" y="114300"/>
                      </a:moveTo>
                      <a:lnTo>
                        <a:pt x="0" y="114300"/>
                      </a:lnTo>
                      <a:lnTo>
                        <a:pt x="0" y="110490"/>
                      </a:lnTo>
                      <a:lnTo>
                        <a:pt x="4758" y="110490"/>
                      </a:lnTo>
                      <a:lnTo>
                        <a:pt x="4758" y="114300"/>
                      </a:lnTo>
                      <a:close/>
                      <a:moveTo>
                        <a:pt x="4758" y="100013"/>
                      </a:moveTo>
                      <a:lnTo>
                        <a:pt x="0" y="100013"/>
                      </a:lnTo>
                      <a:lnTo>
                        <a:pt x="0" y="96203"/>
                      </a:lnTo>
                      <a:lnTo>
                        <a:pt x="4758" y="96203"/>
                      </a:lnTo>
                      <a:lnTo>
                        <a:pt x="4758" y="100013"/>
                      </a:lnTo>
                      <a:close/>
                      <a:moveTo>
                        <a:pt x="4758" y="88582"/>
                      </a:moveTo>
                      <a:lnTo>
                        <a:pt x="0" y="88582"/>
                      </a:lnTo>
                      <a:lnTo>
                        <a:pt x="0" y="84773"/>
                      </a:lnTo>
                      <a:lnTo>
                        <a:pt x="4758" y="84773"/>
                      </a:lnTo>
                      <a:lnTo>
                        <a:pt x="4758" y="88582"/>
                      </a:lnTo>
                      <a:close/>
                      <a:moveTo>
                        <a:pt x="4758" y="82868"/>
                      </a:moveTo>
                      <a:lnTo>
                        <a:pt x="0" y="82868"/>
                      </a:lnTo>
                      <a:lnTo>
                        <a:pt x="0" y="78105"/>
                      </a:lnTo>
                      <a:lnTo>
                        <a:pt x="4758" y="78105"/>
                      </a:lnTo>
                      <a:lnTo>
                        <a:pt x="4758" y="82868"/>
                      </a:lnTo>
                      <a:close/>
                      <a:moveTo>
                        <a:pt x="4758" y="67628"/>
                      </a:moveTo>
                      <a:lnTo>
                        <a:pt x="0" y="67628"/>
                      </a:lnTo>
                      <a:lnTo>
                        <a:pt x="0" y="63818"/>
                      </a:lnTo>
                      <a:lnTo>
                        <a:pt x="4758" y="63818"/>
                      </a:lnTo>
                      <a:lnTo>
                        <a:pt x="4758" y="67628"/>
                      </a:lnTo>
                      <a:close/>
                      <a:moveTo>
                        <a:pt x="4758" y="57150"/>
                      </a:moveTo>
                      <a:lnTo>
                        <a:pt x="0" y="57150"/>
                      </a:lnTo>
                      <a:lnTo>
                        <a:pt x="0" y="53340"/>
                      </a:lnTo>
                      <a:lnTo>
                        <a:pt x="4758" y="53340"/>
                      </a:lnTo>
                      <a:lnTo>
                        <a:pt x="4758" y="57150"/>
                      </a:lnTo>
                      <a:close/>
                      <a:moveTo>
                        <a:pt x="4758" y="50482"/>
                      </a:moveTo>
                      <a:lnTo>
                        <a:pt x="0" y="50482"/>
                      </a:lnTo>
                      <a:lnTo>
                        <a:pt x="0" y="46673"/>
                      </a:lnTo>
                      <a:lnTo>
                        <a:pt x="4758" y="46673"/>
                      </a:lnTo>
                      <a:lnTo>
                        <a:pt x="4758" y="50482"/>
                      </a:lnTo>
                      <a:close/>
                      <a:moveTo>
                        <a:pt x="4758" y="35243"/>
                      </a:moveTo>
                      <a:lnTo>
                        <a:pt x="0" y="35243"/>
                      </a:lnTo>
                      <a:lnTo>
                        <a:pt x="0" y="31432"/>
                      </a:lnTo>
                      <a:lnTo>
                        <a:pt x="4758" y="31432"/>
                      </a:lnTo>
                      <a:lnTo>
                        <a:pt x="4758" y="35243"/>
                      </a:lnTo>
                      <a:close/>
                      <a:moveTo>
                        <a:pt x="4758" y="24765"/>
                      </a:moveTo>
                      <a:lnTo>
                        <a:pt x="0" y="24765"/>
                      </a:lnTo>
                      <a:lnTo>
                        <a:pt x="0" y="20955"/>
                      </a:lnTo>
                      <a:lnTo>
                        <a:pt x="4758" y="20955"/>
                      </a:lnTo>
                      <a:lnTo>
                        <a:pt x="4758" y="24765"/>
                      </a:lnTo>
                      <a:close/>
                      <a:moveTo>
                        <a:pt x="4758" y="18098"/>
                      </a:moveTo>
                      <a:lnTo>
                        <a:pt x="0" y="18098"/>
                      </a:lnTo>
                      <a:lnTo>
                        <a:pt x="0" y="14288"/>
                      </a:lnTo>
                      <a:lnTo>
                        <a:pt x="4758" y="14288"/>
                      </a:lnTo>
                      <a:lnTo>
                        <a:pt x="4758" y="18098"/>
                      </a:lnTo>
                      <a:close/>
                      <a:moveTo>
                        <a:pt x="4758" y="3810"/>
                      </a:moveTo>
                      <a:lnTo>
                        <a:pt x="0" y="3810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381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4" name="Google Shape;984;p43"/>
                <p:cNvSpPr/>
                <p:nvPr/>
              </p:nvSpPr>
              <p:spPr>
                <a:xfrm>
                  <a:off x="8525570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85" name="Google Shape;985;p43"/>
              <p:cNvGrpSpPr/>
              <p:nvPr/>
            </p:nvGrpSpPr>
            <p:grpSpPr>
              <a:xfrm>
                <a:off x="9434134" y="952845"/>
                <a:ext cx="4758" cy="791526"/>
                <a:chOff x="8173459" y="1541145"/>
                <a:chExt cx="4758" cy="791526"/>
              </a:xfrm>
            </p:grpSpPr>
            <p:sp>
              <p:nvSpPr>
                <p:cNvPr id="986" name="Google Shape;986;p43"/>
                <p:cNvSpPr/>
                <p:nvPr/>
              </p:nvSpPr>
              <p:spPr>
                <a:xfrm>
                  <a:off x="8173459" y="2330767"/>
                  <a:ext cx="4758" cy="1904"/>
                </a:xfrm>
                <a:custGeom>
                  <a:rect b="b" l="l" r="r" t="t"/>
                  <a:pathLst>
                    <a:path extrusionOk="0" h="1904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7" name="Google Shape;987;p43"/>
                <p:cNvSpPr/>
                <p:nvPr/>
              </p:nvSpPr>
              <p:spPr>
                <a:xfrm>
                  <a:off x="8173459" y="2308859"/>
                  <a:ext cx="4758" cy="20002"/>
                </a:xfrm>
                <a:custGeom>
                  <a:rect b="b" l="l" r="r" t="t"/>
                  <a:pathLst>
                    <a:path extrusionOk="0" h="20002" w="4758">
                      <a:moveTo>
                        <a:pt x="4758" y="20003"/>
                      </a:moveTo>
                      <a:lnTo>
                        <a:pt x="0" y="20003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3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43"/>
                <p:cNvSpPr/>
                <p:nvPr/>
              </p:nvSpPr>
              <p:spPr>
                <a:xfrm>
                  <a:off x="8173459" y="1549717"/>
                  <a:ext cx="4758" cy="752474"/>
                </a:xfrm>
                <a:custGeom>
                  <a:rect b="b" l="l" r="r" t="t"/>
                  <a:pathLst>
                    <a:path extrusionOk="0" h="752474" w="4758">
                      <a:moveTo>
                        <a:pt x="4758" y="752475"/>
                      </a:moveTo>
                      <a:lnTo>
                        <a:pt x="0" y="752475"/>
                      </a:lnTo>
                      <a:lnTo>
                        <a:pt x="0" y="747712"/>
                      </a:lnTo>
                      <a:lnTo>
                        <a:pt x="4758" y="747712"/>
                      </a:lnTo>
                      <a:lnTo>
                        <a:pt x="4758" y="752475"/>
                      </a:lnTo>
                      <a:close/>
                      <a:moveTo>
                        <a:pt x="4758" y="745808"/>
                      </a:moveTo>
                      <a:lnTo>
                        <a:pt x="0" y="745808"/>
                      </a:lnTo>
                      <a:lnTo>
                        <a:pt x="0" y="741045"/>
                      </a:lnTo>
                      <a:lnTo>
                        <a:pt x="4758" y="741045"/>
                      </a:lnTo>
                      <a:lnTo>
                        <a:pt x="4758" y="745808"/>
                      </a:lnTo>
                      <a:close/>
                      <a:moveTo>
                        <a:pt x="4758" y="730567"/>
                      </a:moveTo>
                      <a:lnTo>
                        <a:pt x="0" y="730567"/>
                      </a:lnTo>
                      <a:lnTo>
                        <a:pt x="0" y="726758"/>
                      </a:lnTo>
                      <a:lnTo>
                        <a:pt x="4758" y="726758"/>
                      </a:lnTo>
                      <a:lnTo>
                        <a:pt x="4758" y="730567"/>
                      </a:lnTo>
                      <a:close/>
                      <a:moveTo>
                        <a:pt x="4758" y="720090"/>
                      </a:moveTo>
                      <a:lnTo>
                        <a:pt x="0" y="720090"/>
                      </a:lnTo>
                      <a:lnTo>
                        <a:pt x="0" y="715328"/>
                      </a:lnTo>
                      <a:lnTo>
                        <a:pt x="4758" y="715328"/>
                      </a:lnTo>
                      <a:lnTo>
                        <a:pt x="4758" y="720090"/>
                      </a:lnTo>
                      <a:close/>
                      <a:moveTo>
                        <a:pt x="4758" y="713423"/>
                      </a:moveTo>
                      <a:lnTo>
                        <a:pt x="0" y="713423"/>
                      </a:lnTo>
                      <a:lnTo>
                        <a:pt x="0" y="708660"/>
                      </a:lnTo>
                      <a:lnTo>
                        <a:pt x="4758" y="708660"/>
                      </a:lnTo>
                      <a:lnTo>
                        <a:pt x="4758" y="713423"/>
                      </a:lnTo>
                      <a:close/>
                      <a:moveTo>
                        <a:pt x="4758" y="698183"/>
                      </a:moveTo>
                      <a:lnTo>
                        <a:pt x="0" y="698183"/>
                      </a:lnTo>
                      <a:lnTo>
                        <a:pt x="0" y="693420"/>
                      </a:lnTo>
                      <a:lnTo>
                        <a:pt x="4758" y="693420"/>
                      </a:lnTo>
                      <a:lnTo>
                        <a:pt x="4758" y="698183"/>
                      </a:lnTo>
                      <a:close/>
                      <a:moveTo>
                        <a:pt x="4758" y="686753"/>
                      </a:moveTo>
                      <a:lnTo>
                        <a:pt x="0" y="686753"/>
                      </a:lnTo>
                      <a:lnTo>
                        <a:pt x="0" y="681990"/>
                      </a:lnTo>
                      <a:lnTo>
                        <a:pt x="4758" y="681990"/>
                      </a:lnTo>
                      <a:lnTo>
                        <a:pt x="4758" y="686753"/>
                      </a:lnTo>
                      <a:close/>
                      <a:moveTo>
                        <a:pt x="4758" y="680085"/>
                      </a:moveTo>
                      <a:lnTo>
                        <a:pt x="0" y="680085"/>
                      </a:lnTo>
                      <a:lnTo>
                        <a:pt x="0" y="675323"/>
                      </a:lnTo>
                      <a:lnTo>
                        <a:pt x="4758" y="675323"/>
                      </a:lnTo>
                      <a:lnTo>
                        <a:pt x="4758" y="680085"/>
                      </a:lnTo>
                      <a:close/>
                      <a:moveTo>
                        <a:pt x="4758" y="664845"/>
                      </a:moveTo>
                      <a:lnTo>
                        <a:pt x="0" y="664845"/>
                      </a:lnTo>
                      <a:lnTo>
                        <a:pt x="0" y="660083"/>
                      </a:lnTo>
                      <a:lnTo>
                        <a:pt x="4758" y="660083"/>
                      </a:lnTo>
                      <a:lnTo>
                        <a:pt x="4758" y="664845"/>
                      </a:lnTo>
                      <a:close/>
                      <a:moveTo>
                        <a:pt x="4758" y="653415"/>
                      </a:moveTo>
                      <a:lnTo>
                        <a:pt x="0" y="653415"/>
                      </a:lnTo>
                      <a:lnTo>
                        <a:pt x="0" y="648653"/>
                      </a:lnTo>
                      <a:lnTo>
                        <a:pt x="4758" y="648653"/>
                      </a:lnTo>
                      <a:lnTo>
                        <a:pt x="4758" y="653415"/>
                      </a:lnTo>
                      <a:close/>
                      <a:moveTo>
                        <a:pt x="4758" y="646748"/>
                      </a:moveTo>
                      <a:lnTo>
                        <a:pt x="0" y="646748"/>
                      </a:lnTo>
                      <a:lnTo>
                        <a:pt x="0" y="641985"/>
                      </a:lnTo>
                      <a:lnTo>
                        <a:pt x="4758" y="641985"/>
                      </a:lnTo>
                      <a:lnTo>
                        <a:pt x="4758" y="646748"/>
                      </a:lnTo>
                      <a:close/>
                      <a:moveTo>
                        <a:pt x="4758" y="631508"/>
                      </a:moveTo>
                      <a:lnTo>
                        <a:pt x="0" y="631508"/>
                      </a:lnTo>
                      <a:lnTo>
                        <a:pt x="0" y="626745"/>
                      </a:lnTo>
                      <a:lnTo>
                        <a:pt x="4758" y="626745"/>
                      </a:lnTo>
                      <a:lnTo>
                        <a:pt x="4758" y="631508"/>
                      </a:lnTo>
                      <a:close/>
                      <a:moveTo>
                        <a:pt x="4758" y="621030"/>
                      </a:moveTo>
                      <a:lnTo>
                        <a:pt x="0" y="621030"/>
                      </a:lnTo>
                      <a:lnTo>
                        <a:pt x="0" y="616268"/>
                      </a:lnTo>
                      <a:lnTo>
                        <a:pt x="4758" y="616268"/>
                      </a:lnTo>
                      <a:lnTo>
                        <a:pt x="4758" y="621030"/>
                      </a:lnTo>
                      <a:close/>
                      <a:moveTo>
                        <a:pt x="4758" y="614362"/>
                      </a:moveTo>
                      <a:lnTo>
                        <a:pt x="0" y="614362"/>
                      </a:lnTo>
                      <a:lnTo>
                        <a:pt x="0" y="609600"/>
                      </a:lnTo>
                      <a:lnTo>
                        <a:pt x="4758" y="609600"/>
                      </a:lnTo>
                      <a:lnTo>
                        <a:pt x="4758" y="614362"/>
                      </a:lnTo>
                      <a:close/>
                      <a:moveTo>
                        <a:pt x="4758" y="599123"/>
                      </a:moveTo>
                      <a:lnTo>
                        <a:pt x="0" y="599123"/>
                      </a:lnTo>
                      <a:lnTo>
                        <a:pt x="0" y="594360"/>
                      </a:lnTo>
                      <a:lnTo>
                        <a:pt x="4758" y="594360"/>
                      </a:lnTo>
                      <a:lnTo>
                        <a:pt x="4758" y="599123"/>
                      </a:lnTo>
                      <a:close/>
                      <a:moveTo>
                        <a:pt x="4758" y="587693"/>
                      </a:moveTo>
                      <a:lnTo>
                        <a:pt x="0" y="587693"/>
                      </a:lnTo>
                      <a:lnTo>
                        <a:pt x="0" y="583883"/>
                      </a:lnTo>
                      <a:lnTo>
                        <a:pt x="4758" y="583883"/>
                      </a:lnTo>
                      <a:lnTo>
                        <a:pt x="4758" y="587693"/>
                      </a:lnTo>
                      <a:close/>
                      <a:moveTo>
                        <a:pt x="4758" y="581025"/>
                      </a:moveTo>
                      <a:lnTo>
                        <a:pt x="0" y="581025"/>
                      </a:lnTo>
                      <a:lnTo>
                        <a:pt x="0" y="576262"/>
                      </a:lnTo>
                      <a:lnTo>
                        <a:pt x="4758" y="576262"/>
                      </a:lnTo>
                      <a:lnTo>
                        <a:pt x="4758" y="581025"/>
                      </a:lnTo>
                      <a:close/>
                      <a:moveTo>
                        <a:pt x="4758" y="565785"/>
                      </a:moveTo>
                      <a:lnTo>
                        <a:pt x="0" y="565785"/>
                      </a:lnTo>
                      <a:lnTo>
                        <a:pt x="0" y="561023"/>
                      </a:lnTo>
                      <a:lnTo>
                        <a:pt x="4758" y="561023"/>
                      </a:lnTo>
                      <a:lnTo>
                        <a:pt x="4758" y="565785"/>
                      </a:lnTo>
                      <a:close/>
                      <a:moveTo>
                        <a:pt x="4758" y="554355"/>
                      </a:moveTo>
                      <a:lnTo>
                        <a:pt x="0" y="554355"/>
                      </a:lnTo>
                      <a:lnTo>
                        <a:pt x="0" y="549593"/>
                      </a:lnTo>
                      <a:lnTo>
                        <a:pt x="4758" y="549593"/>
                      </a:lnTo>
                      <a:lnTo>
                        <a:pt x="4758" y="554355"/>
                      </a:lnTo>
                      <a:close/>
                      <a:moveTo>
                        <a:pt x="4758" y="548640"/>
                      </a:moveTo>
                      <a:lnTo>
                        <a:pt x="0" y="548640"/>
                      </a:lnTo>
                      <a:lnTo>
                        <a:pt x="0" y="543878"/>
                      </a:lnTo>
                      <a:lnTo>
                        <a:pt x="4758" y="543878"/>
                      </a:lnTo>
                      <a:lnTo>
                        <a:pt x="4758" y="548640"/>
                      </a:lnTo>
                      <a:close/>
                      <a:moveTo>
                        <a:pt x="4758" y="532448"/>
                      </a:moveTo>
                      <a:lnTo>
                        <a:pt x="0" y="532448"/>
                      </a:lnTo>
                      <a:lnTo>
                        <a:pt x="0" y="527685"/>
                      </a:lnTo>
                      <a:lnTo>
                        <a:pt x="4758" y="527685"/>
                      </a:lnTo>
                      <a:lnTo>
                        <a:pt x="4758" y="532448"/>
                      </a:lnTo>
                      <a:close/>
                      <a:moveTo>
                        <a:pt x="4758" y="521970"/>
                      </a:moveTo>
                      <a:lnTo>
                        <a:pt x="0" y="521970"/>
                      </a:lnTo>
                      <a:lnTo>
                        <a:pt x="0" y="517208"/>
                      </a:lnTo>
                      <a:lnTo>
                        <a:pt x="4758" y="517208"/>
                      </a:lnTo>
                      <a:lnTo>
                        <a:pt x="4758" y="521970"/>
                      </a:lnTo>
                      <a:close/>
                      <a:moveTo>
                        <a:pt x="4758" y="515303"/>
                      </a:moveTo>
                      <a:lnTo>
                        <a:pt x="0" y="515303"/>
                      </a:lnTo>
                      <a:lnTo>
                        <a:pt x="0" y="510540"/>
                      </a:lnTo>
                      <a:lnTo>
                        <a:pt x="4758" y="510540"/>
                      </a:lnTo>
                      <a:lnTo>
                        <a:pt x="4758" y="515303"/>
                      </a:lnTo>
                      <a:close/>
                      <a:moveTo>
                        <a:pt x="4758" y="500062"/>
                      </a:moveTo>
                      <a:lnTo>
                        <a:pt x="0" y="500062"/>
                      </a:lnTo>
                      <a:lnTo>
                        <a:pt x="0" y="495300"/>
                      </a:lnTo>
                      <a:lnTo>
                        <a:pt x="4758" y="495300"/>
                      </a:lnTo>
                      <a:lnTo>
                        <a:pt x="4758" y="500062"/>
                      </a:lnTo>
                      <a:close/>
                      <a:moveTo>
                        <a:pt x="4758" y="488633"/>
                      </a:moveTo>
                      <a:lnTo>
                        <a:pt x="0" y="488633"/>
                      </a:lnTo>
                      <a:lnTo>
                        <a:pt x="0" y="483870"/>
                      </a:lnTo>
                      <a:lnTo>
                        <a:pt x="4758" y="483870"/>
                      </a:lnTo>
                      <a:lnTo>
                        <a:pt x="4758" y="488633"/>
                      </a:lnTo>
                      <a:close/>
                      <a:moveTo>
                        <a:pt x="4758" y="481965"/>
                      </a:moveTo>
                      <a:lnTo>
                        <a:pt x="0" y="481965"/>
                      </a:lnTo>
                      <a:lnTo>
                        <a:pt x="0" y="477203"/>
                      </a:lnTo>
                      <a:lnTo>
                        <a:pt x="4758" y="477203"/>
                      </a:lnTo>
                      <a:lnTo>
                        <a:pt x="4758" y="481965"/>
                      </a:lnTo>
                      <a:close/>
                      <a:moveTo>
                        <a:pt x="4758" y="466725"/>
                      </a:moveTo>
                      <a:lnTo>
                        <a:pt x="0" y="466725"/>
                      </a:lnTo>
                      <a:lnTo>
                        <a:pt x="0" y="461962"/>
                      </a:lnTo>
                      <a:lnTo>
                        <a:pt x="4758" y="461962"/>
                      </a:lnTo>
                      <a:lnTo>
                        <a:pt x="4758" y="466725"/>
                      </a:lnTo>
                      <a:close/>
                      <a:moveTo>
                        <a:pt x="4758" y="456247"/>
                      </a:moveTo>
                      <a:lnTo>
                        <a:pt x="0" y="456247"/>
                      </a:lnTo>
                      <a:lnTo>
                        <a:pt x="0" y="451485"/>
                      </a:lnTo>
                      <a:lnTo>
                        <a:pt x="4758" y="451485"/>
                      </a:lnTo>
                      <a:lnTo>
                        <a:pt x="4758" y="456247"/>
                      </a:lnTo>
                      <a:close/>
                      <a:moveTo>
                        <a:pt x="4758" y="449580"/>
                      </a:moveTo>
                      <a:lnTo>
                        <a:pt x="0" y="449580"/>
                      </a:lnTo>
                      <a:lnTo>
                        <a:pt x="0" y="444818"/>
                      </a:lnTo>
                      <a:lnTo>
                        <a:pt x="4758" y="444818"/>
                      </a:lnTo>
                      <a:lnTo>
                        <a:pt x="4758" y="449580"/>
                      </a:lnTo>
                      <a:close/>
                      <a:moveTo>
                        <a:pt x="4758" y="433387"/>
                      </a:moveTo>
                      <a:lnTo>
                        <a:pt x="0" y="433387"/>
                      </a:lnTo>
                      <a:lnTo>
                        <a:pt x="0" y="428625"/>
                      </a:lnTo>
                      <a:lnTo>
                        <a:pt x="4758" y="428625"/>
                      </a:lnTo>
                      <a:lnTo>
                        <a:pt x="4758" y="433387"/>
                      </a:lnTo>
                      <a:close/>
                      <a:moveTo>
                        <a:pt x="4758" y="422910"/>
                      </a:moveTo>
                      <a:lnTo>
                        <a:pt x="0" y="422910"/>
                      </a:lnTo>
                      <a:lnTo>
                        <a:pt x="0" y="418147"/>
                      </a:lnTo>
                      <a:lnTo>
                        <a:pt x="4758" y="418147"/>
                      </a:lnTo>
                      <a:lnTo>
                        <a:pt x="4758" y="422910"/>
                      </a:lnTo>
                      <a:close/>
                      <a:moveTo>
                        <a:pt x="4758" y="416243"/>
                      </a:moveTo>
                      <a:lnTo>
                        <a:pt x="0" y="416243"/>
                      </a:lnTo>
                      <a:lnTo>
                        <a:pt x="0" y="411480"/>
                      </a:lnTo>
                      <a:lnTo>
                        <a:pt x="4758" y="411480"/>
                      </a:lnTo>
                      <a:lnTo>
                        <a:pt x="4758" y="416243"/>
                      </a:lnTo>
                      <a:close/>
                      <a:moveTo>
                        <a:pt x="4758" y="401003"/>
                      </a:moveTo>
                      <a:lnTo>
                        <a:pt x="0" y="401003"/>
                      </a:lnTo>
                      <a:lnTo>
                        <a:pt x="0" y="396240"/>
                      </a:lnTo>
                      <a:lnTo>
                        <a:pt x="4758" y="396240"/>
                      </a:lnTo>
                      <a:lnTo>
                        <a:pt x="4758" y="401003"/>
                      </a:lnTo>
                      <a:close/>
                      <a:moveTo>
                        <a:pt x="4758" y="389572"/>
                      </a:moveTo>
                      <a:lnTo>
                        <a:pt x="0" y="389572"/>
                      </a:lnTo>
                      <a:lnTo>
                        <a:pt x="0" y="384810"/>
                      </a:lnTo>
                      <a:lnTo>
                        <a:pt x="4758" y="384810"/>
                      </a:lnTo>
                      <a:lnTo>
                        <a:pt x="4758" y="389572"/>
                      </a:lnTo>
                      <a:close/>
                      <a:moveTo>
                        <a:pt x="4758" y="382905"/>
                      </a:moveTo>
                      <a:lnTo>
                        <a:pt x="0" y="382905"/>
                      </a:lnTo>
                      <a:lnTo>
                        <a:pt x="0" y="378143"/>
                      </a:lnTo>
                      <a:lnTo>
                        <a:pt x="4758" y="378143"/>
                      </a:lnTo>
                      <a:lnTo>
                        <a:pt x="4758" y="382905"/>
                      </a:lnTo>
                      <a:close/>
                      <a:moveTo>
                        <a:pt x="4758" y="367665"/>
                      </a:moveTo>
                      <a:lnTo>
                        <a:pt x="0" y="367665"/>
                      </a:lnTo>
                      <a:lnTo>
                        <a:pt x="0" y="362903"/>
                      </a:lnTo>
                      <a:lnTo>
                        <a:pt x="4758" y="362903"/>
                      </a:lnTo>
                      <a:lnTo>
                        <a:pt x="4758" y="367665"/>
                      </a:lnTo>
                      <a:close/>
                      <a:moveTo>
                        <a:pt x="4758" y="357187"/>
                      </a:moveTo>
                      <a:lnTo>
                        <a:pt x="0" y="357187"/>
                      </a:lnTo>
                      <a:lnTo>
                        <a:pt x="0" y="352425"/>
                      </a:lnTo>
                      <a:lnTo>
                        <a:pt x="4758" y="352425"/>
                      </a:lnTo>
                      <a:lnTo>
                        <a:pt x="4758" y="357187"/>
                      </a:lnTo>
                      <a:close/>
                      <a:moveTo>
                        <a:pt x="4758" y="350520"/>
                      </a:moveTo>
                      <a:lnTo>
                        <a:pt x="0" y="350520"/>
                      </a:lnTo>
                      <a:lnTo>
                        <a:pt x="0" y="345758"/>
                      </a:lnTo>
                      <a:lnTo>
                        <a:pt x="4758" y="345758"/>
                      </a:lnTo>
                      <a:lnTo>
                        <a:pt x="4758" y="350520"/>
                      </a:lnTo>
                      <a:close/>
                      <a:moveTo>
                        <a:pt x="4758" y="335280"/>
                      </a:moveTo>
                      <a:lnTo>
                        <a:pt x="0" y="335280"/>
                      </a:lnTo>
                      <a:lnTo>
                        <a:pt x="0" y="330518"/>
                      </a:lnTo>
                      <a:lnTo>
                        <a:pt x="4758" y="330518"/>
                      </a:lnTo>
                      <a:lnTo>
                        <a:pt x="4758" y="335280"/>
                      </a:lnTo>
                      <a:close/>
                      <a:moveTo>
                        <a:pt x="4758" y="323850"/>
                      </a:moveTo>
                      <a:lnTo>
                        <a:pt x="0" y="323850"/>
                      </a:lnTo>
                      <a:lnTo>
                        <a:pt x="0" y="319087"/>
                      </a:lnTo>
                      <a:lnTo>
                        <a:pt x="4758" y="319087"/>
                      </a:lnTo>
                      <a:lnTo>
                        <a:pt x="4758" y="323850"/>
                      </a:lnTo>
                      <a:close/>
                      <a:moveTo>
                        <a:pt x="4758" y="317183"/>
                      </a:moveTo>
                      <a:lnTo>
                        <a:pt x="0" y="317183"/>
                      </a:lnTo>
                      <a:lnTo>
                        <a:pt x="0" y="312420"/>
                      </a:lnTo>
                      <a:lnTo>
                        <a:pt x="4758" y="312420"/>
                      </a:lnTo>
                      <a:lnTo>
                        <a:pt x="4758" y="317183"/>
                      </a:lnTo>
                      <a:close/>
                      <a:moveTo>
                        <a:pt x="4758" y="301943"/>
                      </a:moveTo>
                      <a:lnTo>
                        <a:pt x="0" y="301943"/>
                      </a:lnTo>
                      <a:lnTo>
                        <a:pt x="0" y="297180"/>
                      </a:lnTo>
                      <a:lnTo>
                        <a:pt x="4758" y="297180"/>
                      </a:lnTo>
                      <a:lnTo>
                        <a:pt x="4758" y="301943"/>
                      </a:lnTo>
                      <a:close/>
                      <a:moveTo>
                        <a:pt x="4758" y="290512"/>
                      </a:moveTo>
                      <a:lnTo>
                        <a:pt x="0" y="290512"/>
                      </a:lnTo>
                      <a:lnTo>
                        <a:pt x="0" y="285750"/>
                      </a:lnTo>
                      <a:lnTo>
                        <a:pt x="4758" y="285750"/>
                      </a:lnTo>
                      <a:lnTo>
                        <a:pt x="4758" y="290512"/>
                      </a:lnTo>
                      <a:close/>
                      <a:moveTo>
                        <a:pt x="4758" y="283845"/>
                      </a:moveTo>
                      <a:lnTo>
                        <a:pt x="0" y="283845"/>
                      </a:lnTo>
                      <a:lnTo>
                        <a:pt x="0" y="279083"/>
                      </a:lnTo>
                      <a:lnTo>
                        <a:pt x="4758" y="279083"/>
                      </a:lnTo>
                      <a:lnTo>
                        <a:pt x="4758" y="283845"/>
                      </a:lnTo>
                      <a:close/>
                      <a:moveTo>
                        <a:pt x="4758" y="268605"/>
                      </a:moveTo>
                      <a:lnTo>
                        <a:pt x="0" y="268605"/>
                      </a:lnTo>
                      <a:lnTo>
                        <a:pt x="0" y="263843"/>
                      </a:lnTo>
                      <a:lnTo>
                        <a:pt x="4758" y="263843"/>
                      </a:lnTo>
                      <a:lnTo>
                        <a:pt x="4758" y="268605"/>
                      </a:lnTo>
                      <a:close/>
                      <a:moveTo>
                        <a:pt x="4758" y="258128"/>
                      </a:moveTo>
                      <a:lnTo>
                        <a:pt x="0" y="258128"/>
                      </a:lnTo>
                      <a:lnTo>
                        <a:pt x="0" y="253365"/>
                      </a:lnTo>
                      <a:lnTo>
                        <a:pt x="4758" y="253365"/>
                      </a:lnTo>
                      <a:lnTo>
                        <a:pt x="4758" y="258128"/>
                      </a:lnTo>
                      <a:close/>
                      <a:moveTo>
                        <a:pt x="4758" y="251460"/>
                      </a:moveTo>
                      <a:lnTo>
                        <a:pt x="0" y="251460"/>
                      </a:lnTo>
                      <a:lnTo>
                        <a:pt x="0" y="246697"/>
                      </a:lnTo>
                      <a:lnTo>
                        <a:pt x="4758" y="246697"/>
                      </a:lnTo>
                      <a:lnTo>
                        <a:pt x="4758" y="251460"/>
                      </a:lnTo>
                      <a:close/>
                      <a:moveTo>
                        <a:pt x="4758" y="236220"/>
                      </a:moveTo>
                      <a:lnTo>
                        <a:pt x="0" y="236220"/>
                      </a:lnTo>
                      <a:lnTo>
                        <a:pt x="0" y="231458"/>
                      </a:lnTo>
                      <a:lnTo>
                        <a:pt x="4758" y="231458"/>
                      </a:lnTo>
                      <a:lnTo>
                        <a:pt x="4758" y="236220"/>
                      </a:lnTo>
                      <a:close/>
                      <a:moveTo>
                        <a:pt x="4758" y="224790"/>
                      </a:moveTo>
                      <a:lnTo>
                        <a:pt x="0" y="224790"/>
                      </a:lnTo>
                      <a:lnTo>
                        <a:pt x="0" y="220028"/>
                      </a:lnTo>
                      <a:lnTo>
                        <a:pt x="4758" y="220028"/>
                      </a:lnTo>
                      <a:lnTo>
                        <a:pt x="4758" y="224790"/>
                      </a:lnTo>
                      <a:close/>
                      <a:moveTo>
                        <a:pt x="4758" y="218122"/>
                      </a:moveTo>
                      <a:lnTo>
                        <a:pt x="0" y="218122"/>
                      </a:lnTo>
                      <a:lnTo>
                        <a:pt x="0" y="213360"/>
                      </a:lnTo>
                      <a:lnTo>
                        <a:pt x="4758" y="213360"/>
                      </a:lnTo>
                      <a:lnTo>
                        <a:pt x="4758" y="218122"/>
                      </a:lnTo>
                      <a:close/>
                      <a:moveTo>
                        <a:pt x="4758" y="202883"/>
                      </a:moveTo>
                      <a:lnTo>
                        <a:pt x="0" y="202883"/>
                      </a:lnTo>
                      <a:lnTo>
                        <a:pt x="0" y="198120"/>
                      </a:lnTo>
                      <a:lnTo>
                        <a:pt x="4758" y="198120"/>
                      </a:lnTo>
                      <a:lnTo>
                        <a:pt x="4758" y="202883"/>
                      </a:lnTo>
                      <a:close/>
                      <a:moveTo>
                        <a:pt x="4758" y="191453"/>
                      </a:moveTo>
                      <a:lnTo>
                        <a:pt x="0" y="191453"/>
                      </a:lnTo>
                      <a:lnTo>
                        <a:pt x="0" y="186690"/>
                      </a:lnTo>
                      <a:lnTo>
                        <a:pt x="4758" y="186690"/>
                      </a:lnTo>
                      <a:lnTo>
                        <a:pt x="4758" y="191453"/>
                      </a:lnTo>
                      <a:close/>
                      <a:moveTo>
                        <a:pt x="4758" y="184785"/>
                      </a:moveTo>
                      <a:lnTo>
                        <a:pt x="0" y="184785"/>
                      </a:lnTo>
                      <a:lnTo>
                        <a:pt x="0" y="180022"/>
                      </a:lnTo>
                      <a:lnTo>
                        <a:pt x="4758" y="180022"/>
                      </a:lnTo>
                      <a:lnTo>
                        <a:pt x="4758" y="184785"/>
                      </a:lnTo>
                      <a:close/>
                      <a:moveTo>
                        <a:pt x="4758" y="169545"/>
                      </a:moveTo>
                      <a:lnTo>
                        <a:pt x="0" y="169545"/>
                      </a:lnTo>
                      <a:lnTo>
                        <a:pt x="0" y="164783"/>
                      </a:lnTo>
                      <a:lnTo>
                        <a:pt x="4758" y="164783"/>
                      </a:lnTo>
                      <a:lnTo>
                        <a:pt x="4758" y="169545"/>
                      </a:lnTo>
                      <a:close/>
                      <a:moveTo>
                        <a:pt x="4758" y="159068"/>
                      </a:moveTo>
                      <a:lnTo>
                        <a:pt x="0" y="159068"/>
                      </a:lnTo>
                      <a:lnTo>
                        <a:pt x="0" y="154305"/>
                      </a:lnTo>
                      <a:lnTo>
                        <a:pt x="4758" y="154305"/>
                      </a:lnTo>
                      <a:lnTo>
                        <a:pt x="4758" y="159068"/>
                      </a:lnTo>
                      <a:close/>
                      <a:moveTo>
                        <a:pt x="4758" y="152400"/>
                      </a:moveTo>
                      <a:lnTo>
                        <a:pt x="0" y="152400"/>
                      </a:lnTo>
                      <a:lnTo>
                        <a:pt x="0" y="147637"/>
                      </a:lnTo>
                      <a:lnTo>
                        <a:pt x="4758" y="147637"/>
                      </a:lnTo>
                      <a:lnTo>
                        <a:pt x="4758" y="152400"/>
                      </a:lnTo>
                      <a:close/>
                      <a:moveTo>
                        <a:pt x="4758" y="137160"/>
                      </a:moveTo>
                      <a:lnTo>
                        <a:pt x="0" y="137160"/>
                      </a:lnTo>
                      <a:lnTo>
                        <a:pt x="0" y="132397"/>
                      </a:lnTo>
                      <a:lnTo>
                        <a:pt x="4758" y="132397"/>
                      </a:lnTo>
                      <a:lnTo>
                        <a:pt x="4758" y="137160"/>
                      </a:lnTo>
                      <a:close/>
                      <a:moveTo>
                        <a:pt x="4758" y="125730"/>
                      </a:moveTo>
                      <a:lnTo>
                        <a:pt x="0" y="125730"/>
                      </a:lnTo>
                      <a:lnTo>
                        <a:pt x="0" y="120968"/>
                      </a:lnTo>
                      <a:lnTo>
                        <a:pt x="4758" y="120968"/>
                      </a:lnTo>
                      <a:lnTo>
                        <a:pt x="4758" y="125730"/>
                      </a:lnTo>
                      <a:close/>
                      <a:moveTo>
                        <a:pt x="4758" y="119062"/>
                      </a:moveTo>
                      <a:lnTo>
                        <a:pt x="0" y="119062"/>
                      </a:lnTo>
                      <a:lnTo>
                        <a:pt x="0" y="114300"/>
                      </a:lnTo>
                      <a:lnTo>
                        <a:pt x="4758" y="114300"/>
                      </a:lnTo>
                      <a:lnTo>
                        <a:pt x="4758" y="119062"/>
                      </a:lnTo>
                      <a:close/>
                      <a:moveTo>
                        <a:pt x="4758" y="103822"/>
                      </a:moveTo>
                      <a:lnTo>
                        <a:pt x="0" y="103822"/>
                      </a:lnTo>
                      <a:lnTo>
                        <a:pt x="0" y="99060"/>
                      </a:lnTo>
                      <a:lnTo>
                        <a:pt x="4758" y="99060"/>
                      </a:lnTo>
                      <a:lnTo>
                        <a:pt x="4758" y="103822"/>
                      </a:lnTo>
                      <a:close/>
                      <a:moveTo>
                        <a:pt x="4758" y="92393"/>
                      </a:moveTo>
                      <a:lnTo>
                        <a:pt x="0" y="92393"/>
                      </a:lnTo>
                      <a:lnTo>
                        <a:pt x="0" y="88582"/>
                      </a:lnTo>
                      <a:lnTo>
                        <a:pt x="4758" y="88582"/>
                      </a:lnTo>
                      <a:lnTo>
                        <a:pt x="4758" y="92393"/>
                      </a:lnTo>
                      <a:close/>
                      <a:moveTo>
                        <a:pt x="4758" y="86677"/>
                      </a:moveTo>
                      <a:lnTo>
                        <a:pt x="0" y="86677"/>
                      </a:lnTo>
                      <a:lnTo>
                        <a:pt x="0" y="81915"/>
                      </a:lnTo>
                      <a:lnTo>
                        <a:pt x="4758" y="81915"/>
                      </a:lnTo>
                      <a:lnTo>
                        <a:pt x="4758" y="86677"/>
                      </a:lnTo>
                      <a:close/>
                      <a:moveTo>
                        <a:pt x="4758" y="70485"/>
                      </a:moveTo>
                      <a:lnTo>
                        <a:pt x="0" y="70485"/>
                      </a:lnTo>
                      <a:lnTo>
                        <a:pt x="0" y="65722"/>
                      </a:lnTo>
                      <a:lnTo>
                        <a:pt x="4758" y="65722"/>
                      </a:lnTo>
                      <a:lnTo>
                        <a:pt x="4758" y="70485"/>
                      </a:lnTo>
                      <a:close/>
                      <a:moveTo>
                        <a:pt x="4758" y="60007"/>
                      </a:moveTo>
                      <a:lnTo>
                        <a:pt x="0" y="60007"/>
                      </a:lnTo>
                      <a:lnTo>
                        <a:pt x="0" y="55245"/>
                      </a:lnTo>
                      <a:lnTo>
                        <a:pt x="4758" y="55245"/>
                      </a:lnTo>
                      <a:lnTo>
                        <a:pt x="4758" y="60007"/>
                      </a:lnTo>
                      <a:close/>
                      <a:moveTo>
                        <a:pt x="4758" y="53340"/>
                      </a:moveTo>
                      <a:lnTo>
                        <a:pt x="0" y="53340"/>
                      </a:lnTo>
                      <a:lnTo>
                        <a:pt x="0" y="48577"/>
                      </a:lnTo>
                      <a:lnTo>
                        <a:pt x="4758" y="48577"/>
                      </a:lnTo>
                      <a:lnTo>
                        <a:pt x="4758" y="53340"/>
                      </a:lnTo>
                      <a:close/>
                      <a:moveTo>
                        <a:pt x="4758" y="38100"/>
                      </a:moveTo>
                      <a:lnTo>
                        <a:pt x="0" y="38100"/>
                      </a:lnTo>
                      <a:lnTo>
                        <a:pt x="0" y="33338"/>
                      </a:lnTo>
                      <a:lnTo>
                        <a:pt x="4758" y="33338"/>
                      </a:lnTo>
                      <a:lnTo>
                        <a:pt x="4758" y="38100"/>
                      </a:lnTo>
                      <a:close/>
                      <a:moveTo>
                        <a:pt x="4758" y="26670"/>
                      </a:moveTo>
                      <a:lnTo>
                        <a:pt x="0" y="26670"/>
                      </a:lnTo>
                      <a:lnTo>
                        <a:pt x="0" y="21907"/>
                      </a:lnTo>
                      <a:lnTo>
                        <a:pt x="4758" y="21907"/>
                      </a:lnTo>
                      <a:lnTo>
                        <a:pt x="4758" y="26670"/>
                      </a:lnTo>
                      <a:close/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9" name="Google Shape;989;p43"/>
                <p:cNvSpPr/>
                <p:nvPr/>
              </p:nvSpPr>
              <p:spPr>
                <a:xfrm>
                  <a:off x="8173459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990" name="Google Shape;990;p43"/>
          <p:cNvGrpSpPr/>
          <p:nvPr/>
        </p:nvGrpSpPr>
        <p:grpSpPr>
          <a:xfrm rot="10800000">
            <a:off x="6441869" y="1662630"/>
            <a:ext cx="1987033" cy="2943845"/>
            <a:chOff x="715019" y="1624343"/>
            <a:chExt cx="1987033" cy="2943845"/>
          </a:xfrm>
        </p:grpSpPr>
        <p:grpSp>
          <p:nvGrpSpPr>
            <p:cNvPr id="991" name="Google Shape;991;p43"/>
            <p:cNvGrpSpPr/>
            <p:nvPr/>
          </p:nvGrpSpPr>
          <p:grpSpPr>
            <a:xfrm>
              <a:off x="2678956" y="1624343"/>
              <a:ext cx="23096" cy="1746779"/>
              <a:chOff x="8867214" y="1541145"/>
              <a:chExt cx="8564" cy="647699"/>
            </a:xfrm>
          </p:grpSpPr>
          <p:sp>
            <p:nvSpPr>
              <p:cNvPr id="992" name="Google Shape;992;p43"/>
              <p:cNvSpPr/>
              <p:nvPr/>
            </p:nvSpPr>
            <p:spPr>
              <a:xfrm>
                <a:off x="8867214" y="2184082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3"/>
                    </a:lnTo>
                    <a:lnTo>
                      <a:pt x="0" y="476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3" name="Google Shape;993;p43"/>
              <p:cNvSpPr/>
              <p:nvPr/>
            </p:nvSpPr>
            <p:spPr>
              <a:xfrm>
                <a:off x="8867214" y="2133600"/>
                <a:ext cx="8564" cy="35242"/>
              </a:xfrm>
              <a:custGeom>
                <a:rect b="b" l="l" r="r" t="t"/>
                <a:pathLst>
                  <a:path extrusionOk="0" h="35242" w="8564">
                    <a:moveTo>
                      <a:pt x="8565" y="35242"/>
                    </a:moveTo>
                    <a:lnTo>
                      <a:pt x="0" y="35242"/>
                    </a:lnTo>
                    <a:lnTo>
                      <a:pt x="0" y="18098"/>
                    </a:lnTo>
                    <a:lnTo>
                      <a:pt x="8565" y="18098"/>
                    </a:lnTo>
                    <a:lnTo>
                      <a:pt x="8565" y="35242"/>
                    </a:lnTo>
                    <a:close/>
                    <a:moveTo>
                      <a:pt x="8565" y="8573"/>
                    </a:moveTo>
                    <a:lnTo>
                      <a:pt x="0" y="8573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8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43"/>
              <p:cNvSpPr/>
              <p:nvPr/>
            </p:nvSpPr>
            <p:spPr>
              <a:xfrm>
                <a:off x="8867214" y="1579244"/>
                <a:ext cx="8564" cy="521969"/>
              </a:xfrm>
              <a:custGeom>
                <a:rect b="b" l="l" r="r" t="t"/>
                <a:pathLst>
                  <a:path extrusionOk="0" h="521969" w="8564">
                    <a:moveTo>
                      <a:pt x="8565" y="521970"/>
                    </a:moveTo>
                    <a:lnTo>
                      <a:pt x="0" y="521970"/>
                    </a:lnTo>
                    <a:lnTo>
                      <a:pt x="0" y="513397"/>
                    </a:lnTo>
                    <a:lnTo>
                      <a:pt x="8565" y="513397"/>
                    </a:lnTo>
                    <a:lnTo>
                      <a:pt x="8565" y="521970"/>
                    </a:lnTo>
                    <a:close/>
                    <a:moveTo>
                      <a:pt x="8565" y="497205"/>
                    </a:moveTo>
                    <a:lnTo>
                      <a:pt x="0" y="497205"/>
                    </a:lnTo>
                    <a:lnTo>
                      <a:pt x="0" y="480060"/>
                    </a:lnTo>
                    <a:lnTo>
                      <a:pt x="8565" y="480060"/>
                    </a:lnTo>
                    <a:lnTo>
                      <a:pt x="8565" y="497205"/>
                    </a:lnTo>
                    <a:close/>
                    <a:moveTo>
                      <a:pt x="8565" y="470535"/>
                    </a:moveTo>
                    <a:lnTo>
                      <a:pt x="0" y="470535"/>
                    </a:lnTo>
                    <a:lnTo>
                      <a:pt x="0" y="461963"/>
                    </a:lnTo>
                    <a:lnTo>
                      <a:pt x="8565" y="461963"/>
                    </a:lnTo>
                    <a:lnTo>
                      <a:pt x="8565" y="470535"/>
                    </a:lnTo>
                    <a:close/>
                    <a:moveTo>
                      <a:pt x="8565" y="428625"/>
                    </a:moveTo>
                    <a:lnTo>
                      <a:pt x="0" y="428625"/>
                    </a:lnTo>
                    <a:lnTo>
                      <a:pt x="0" y="420053"/>
                    </a:lnTo>
                    <a:lnTo>
                      <a:pt x="8565" y="420053"/>
                    </a:lnTo>
                    <a:lnTo>
                      <a:pt x="8565" y="428625"/>
                    </a:lnTo>
                    <a:close/>
                    <a:moveTo>
                      <a:pt x="8565" y="404813"/>
                    </a:moveTo>
                    <a:lnTo>
                      <a:pt x="0" y="404813"/>
                    </a:lnTo>
                    <a:lnTo>
                      <a:pt x="0" y="387668"/>
                    </a:lnTo>
                    <a:lnTo>
                      <a:pt x="8565" y="387668"/>
                    </a:lnTo>
                    <a:lnTo>
                      <a:pt x="8565" y="404813"/>
                    </a:lnTo>
                    <a:close/>
                    <a:moveTo>
                      <a:pt x="8565" y="378143"/>
                    </a:moveTo>
                    <a:lnTo>
                      <a:pt x="0" y="378143"/>
                    </a:lnTo>
                    <a:lnTo>
                      <a:pt x="0" y="369570"/>
                    </a:lnTo>
                    <a:lnTo>
                      <a:pt x="8565" y="369570"/>
                    </a:lnTo>
                    <a:lnTo>
                      <a:pt x="8565" y="378143"/>
                    </a:lnTo>
                    <a:close/>
                    <a:moveTo>
                      <a:pt x="8565" y="336233"/>
                    </a:moveTo>
                    <a:lnTo>
                      <a:pt x="0" y="336233"/>
                    </a:lnTo>
                    <a:lnTo>
                      <a:pt x="0" y="327660"/>
                    </a:lnTo>
                    <a:lnTo>
                      <a:pt x="8565" y="327660"/>
                    </a:lnTo>
                    <a:lnTo>
                      <a:pt x="8565" y="336233"/>
                    </a:lnTo>
                    <a:close/>
                    <a:moveTo>
                      <a:pt x="8565" y="312420"/>
                    </a:moveTo>
                    <a:lnTo>
                      <a:pt x="0" y="312420"/>
                    </a:lnTo>
                    <a:lnTo>
                      <a:pt x="0" y="295275"/>
                    </a:lnTo>
                    <a:lnTo>
                      <a:pt x="8565" y="295275"/>
                    </a:lnTo>
                    <a:lnTo>
                      <a:pt x="8565" y="312420"/>
                    </a:lnTo>
                    <a:close/>
                    <a:moveTo>
                      <a:pt x="8565" y="285750"/>
                    </a:moveTo>
                    <a:lnTo>
                      <a:pt x="0" y="285750"/>
                    </a:lnTo>
                    <a:lnTo>
                      <a:pt x="0" y="277178"/>
                    </a:lnTo>
                    <a:lnTo>
                      <a:pt x="8565" y="277178"/>
                    </a:lnTo>
                    <a:lnTo>
                      <a:pt x="8565" y="285750"/>
                    </a:lnTo>
                    <a:close/>
                    <a:moveTo>
                      <a:pt x="8565" y="243840"/>
                    </a:moveTo>
                    <a:lnTo>
                      <a:pt x="0" y="243840"/>
                    </a:lnTo>
                    <a:lnTo>
                      <a:pt x="0" y="235268"/>
                    </a:lnTo>
                    <a:lnTo>
                      <a:pt x="8565" y="235268"/>
                    </a:lnTo>
                    <a:lnTo>
                      <a:pt x="8565" y="243840"/>
                    </a:lnTo>
                    <a:close/>
                    <a:moveTo>
                      <a:pt x="8565" y="220028"/>
                    </a:moveTo>
                    <a:lnTo>
                      <a:pt x="0" y="220028"/>
                    </a:lnTo>
                    <a:lnTo>
                      <a:pt x="0" y="201930"/>
                    </a:lnTo>
                    <a:lnTo>
                      <a:pt x="8565" y="201930"/>
                    </a:lnTo>
                    <a:lnTo>
                      <a:pt x="8565" y="220028"/>
                    </a:lnTo>
                    <a:close/>
                    <a:moveTo>
                      <a:pt x="8565" y="193358"/>
                    </a:moveTo>
                    <a:lnTo>
                      <a:pt x="0" y="193358"/>
                    </a:lnTo>
                    <a:lnTo>
                      <a:pt x="0" y="184785"/>
                    </a:lnTo>
                    <a:lnTo>
                      <a:pt x="8565" y="184785"/>
                    </a:lnTo>
                    <a:lnTo>
                      <a:pt x="8565" y="193358"/>
                    </a:lnTo>
                    <a:close/>
                    <a:moveTo>
                      <a:pt x="8565" y="151447"/>
                    </a:moveTo>
                    <a:lnTo>
                      <a:pt x="0" y="151447"/>
                    </a:lnTo>
                    <a:lnTo>
                      <a:pt x="0" y="142875"/>
                    </a:lnTo>
                    <a:lnTo>
                      <a:pt x="8565" y="142875"/>
                    </a:lnTo>
                    <a:lnTo>
                      <a:pt x="8565" y="151447"/>
                    </a:lnTo>
                    <a:close/>
                    <a:moveTo>
                      <a:pt x="8565" y="127635"/>
                    </a:moveTo>
                    <a:lnTo>
                      <a:pt x="0" y="127635"/>
                    </a:lnTo>
                    <a:lnTo>
                      <a:pt x="0" y="109538"/>
                    </a:lnTo>
                    <a:lnTo>
                      <a:pt x="8565" y="109538"/>
                    </a:lnTo>
                    <a:lnTo>
                      <a:pt x="8565" y="127635"/>
                    </a:lnTo>
                    <a:close/>
                    <a:moveTo>
                      <a:pt x="8565" y="100965"/>
                    </a:moveTo>
                    <a:lnTo>
                      <a:pt x="0" y="100965"/>
                    </a:lnTo>
                    <a:lnTo>
                      <a:pt x="0" y="92393"/>
                    </a:lnTo>
                    <a:lnTo>
                      <a:pt x="8565" y="92393"/>
                    </a:lnTo>
                    <a:lnTo>
                      <a:pt x="8565" y="100965"/>
                    </a:lnTo>
                    <a:close/>
                    <a:moveTo>
                      <a:pt x="8565" y="59055"/>
                    </a:moveTo>
                    <a:lnTo>
                      <a:pt x="0" y="59055"/>
                    </a:lnTo>
                    <a:lnTo>
                      <a:pt x="0" y="50482"/>
                    </a:lnTo>
                    <a:lnTo>
                      <a:pt x="8565" y="50482"/>
                    </a:lnTo>
                    <a:lnTo>
                      <a:pt x="8565" y="59055"/>
                    </a:lnTo>
                    <a:close/>
                    <a:moveTo>
                      <a:pt x="8565" y="34290"/>
                    </a:moveTo>
                    <a:lnTo>
                      <a:pt x="0" y="34290"/>
                    </a:lnTo>
                    <a:lnTo>
                      <a:pt x="0" y="17145"/>
                    </a:lnTo>
                    <a:lnTo>
                      <a:pt x="8565" y="17145"/>
                    </a:lnTo>
                    <a:lnTo>
                      <a:pt x="8565" y="34290"/>
                    </a:lnTo>
                    <a:close/>
                    <a:moveTo>
                      <a:pt x="8565" y="8573"/>
                    </a:moveTo>
                    <a:lnTo>
                      <a:pt x="0" y="8573"/>
                    </a:lnTo>
                    <a:lnTo>
                      <a:pt x="0" y="0"/>
                    </a:lnTo>
                    <a:lnTo>
                      <a:pt x="8565" y="0"/>
                    </a:lnTo>
                    <a:lnTo>
                      <a:pt x="8565" y="8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995;p43"/>
              <p:cNvSpPr/>
              <p:nvPr/>
            </p:nvSpPr>
            <p:spPr>
              <a:xfrm>
                <a:off x="8867214" y="1541145"/>
                <a:ext cx="8564" cy="4762"/>
              </a:xfrm>
              <a:custGeom>
                <a:rect b="b" l="l" r="r" t="t"/>
                <a:pathLst>
                  <a:path extrusionOk="0" h="4762" w="8564">
                    <a:moveTo>
                      <a:pt x="0" y="0"/>
                    </a:moveTo>
                    <a:lnTo>
                      <a:pt x="8565" y="0"/>
                    </a:lnTo>
                    <a:lnTo>
                      <a:pt x="8565" y="4762"/>
                    </a:lnTo>
                    <a:lnTo>
                      <a:pt x="0" y="476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6" name="Google Shape;996;p43"/>
            <p:cNvGrpSpPr/>
            <p:nvPr/>
          </p:nvGrpSpPr>
          <p:grpSpPr>
            <a:xfrm>
              <a:off x="715019" y="1624349"/>
              <a:ext cx="1249892" cy="2943839"/>
              <a:chOff x="9327548" y="952845"/>
              <a:chExt cx="463455" cy="1091564"/>
            </a:xfrm>
          </p:grpSpPr>
          <p:grpSp>
            <p:nvGrpSpPr>
              <p:cNvPr id="997" name="Google Shape;997;p43"/>
              <p:cNvGrpSpPr/>
              <p:nvPr/>
            </p:nvGrpSpPr>
            <p:grpSpPr>
              <a:xfrm>
                <a:off x="9645401" y="952845"/>
                <a:ext cx="4758" cy="452437"/>
                <a:chOff x="8384726" y="1541145"/>
                <a:chExt cx="4758" cy="452437"/>
              </a:xfrm>
            </p:grpSpPr>
            <p:sp>
              <p:nvSpPr>
                <p:cNvPr id="998" name="Google Shape;998;p43"/>
                <p:cNvSpPr/>
                <p:nvPr/>
              </p:nvSpPr>
              <p:spPr>
                <a:xfrm>
                  <a:off x="8384726" y="1991677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43"/>
                <p:cNvSpPr/>
                <p:nvPr/>
              </p:nvSpPr>
              <p:spPr>
                <a:xfrm>
                  <a:off x="8384726" y="1969770"/>
                  <a:ext cx="4758" cy="20002"/>
                </a:xfrm>
                <a:custGeom>
                  <a:rect b="b" l="l" r="r" t="t"/>
                  <a:pathLst>
                    <a:path extrusionOk="0" h="20002" w="4758"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0" name="Google Shape;1000;p43"/>
                <p:cNvSpPr/>
                <p:nvPr/>
              </p:nvSpPr>
              <p:spPr>
                <a:xfrm>
                  <a:off x="8384726" y="1549717"/>
                  <a:ext cx="4758" cy="414337"/>
                </a:xfrm>
                <a:custGeom>
                  <a:rect b="b" l="l" r="r" t="t"/>
                  <a:pathLst>
                    <a:path extrusionOk="0" h="414337" w="4758">
                      <a:moveTo>
                        <a:pt x="4758" y="414337"/>
                      </a:moveTo>
                      <a:lnTo>
                        <a:pt x="0" y="414337"/>
                      </a:lnTo>
                      <a:lnTo>
                        <a:pt x="0" y="409575"/>
                      </a:lnTo>
                      <a:lnTo>
                        <a:pt x="4758" y="409575"/>
                      </a:lnTo>
                      <a:lnTo>
                        <a:pt x="4758" y="414337"/>
                      </a:lnTo>
                      <a:close/>
                      <a:moveTo>
                        <a:pt x="4758" y="407670"/>
                      </a:moveTo>
                      <a:lnTo>
                        <a:pt x="0" y="407670"/>
                      </a:lnTo>
                      <a:lnTo>
                        <a:pt x="0" y="402908"/>
                      </a:lnTo>
                      <a:lnTo>
                        <a:pt x="4758" y="402908"/>
                      </a:lnTo>
                      <a:lnTo>
                        <a:pt x="4758" y="407670"/>
                      </a:lnTo>
                      <a:close/>
                      <a:moveTo>
                        <a:pt x="4758" y="392430"/>
                      </a:moveTo>
                      <a:lnTo>
                        <a:pt x="0" y="392430"/>
                      </a:lnTo>
                      <a:lnTo>
                        <a:pt x="0" y="387668"/>
                      </a:lnTo>
                      <a:lnTo>
                        <a:pt x="4758" y="387668"/>
                      </a:lnTo>
                      <a:lnTo>
                        <a:pt x="4758" y="392430"/>
                      </a:lnTo>
                      <a:close/>
                      <a:moveTo>
                        <a:pt x="4758" y="381953"/>
                      </a:moveTo>
                      <a:lnTo>
                        <a:pt x="0" y="381953"/>
                      </a:lnTo>
                      <a:lnTo>
                        <a:pt x="0" y="377190"/>
                      </a:lnTo>
                      <a:lnTo>
                        <a:pt x="4758" y="377190"/>
                      </a:lnTo>
                      <a:lnTo>
                        <a:pt x="4758" y="381953"/>
                      </a:lnTo>
                      <a:close/>
                      <a:moveTo>
                        <a:pt x="4758" y="375285"/>
                      </a:moveTo>
                      <a:lnTo>
                        <a:pt x="0" y="375285"/>
                      </a:lnTo>
                      <a:lnTo>
                        <a:pt x="0" y="370522"/>
                      </a:lnTo>
                      <a:lnTo>
                        <a:pt x="4758" y="370522"/>
                      </a:lnTo>
                      <a:lnTo>
                        <a:pt x="4758" y="375285"/>
                      </a:lnTo>
                      <a:close/>
                      <a:moveTo>
                        <a:pt x="4758" y="360045"/>
                      </a:moveTo>
                      <a:lnTo>
                        <a:pt x="0" y="360045"/>
                      </a:lnTo>
                      <a:lnTo>
                        <a:pt x="0" y="355283"/>
                      </a:lnTo>
                      <a:lnTo>
                        <a:pt x="4758" y="355283"/>
                      </a:lnTo>
                      <a:lnTo>
                        <a:pt x="4758" y="360045"/>
                      </a:lnTo>
                      <a:close/>
                      <a:moveTo>
                        <a:pt x="4758" y="349568"/>
                      </a:moveTo>
                      <a:lnTo>
                        <a:pt x="0" y="349568"/>
                      </a:lnTo>
                      <a:lnTo>
                        <a:pt x="0" y="344805"/>
                      </a:lnTo>
                      <a:lnTo>
                        <a:pt x="4758" y="344805"/>
                      </a:lnTo>
                      <a:lnTo>
                        <a:pt x="4758" y="349568"/>
                      </a:lnTo>
                      <a:close/>
                      <a:moveTo>
                        <a:pt x="4758" y="342900"/>
                      </a:moveTo>
                      <a:lnTo>
                        <a:pt x="0" y="342900"/>
                      </a:lnTo>
                      <a:lnTo>
                        <a:pt x="0" y="338137"/>
                      </a:lnTo>
                      <a:lnTo>
                        <a:pt x="4758" y="338137"/>
                      </a:lnTo>
                      <a:lnTo>
                        <a:pt x="4758" y="342900"/>
                      </a:lnTo>
                      <a:close/>
                      <a:moveTo>
                        <a:pt x="4758" y="327660"/>
                      </a:moveTo>
                      <a:lnTo>
                        <a:pt x="0" y="327660"/>
                      </a:lnTo>
                      <a:lnTo>
                        <a:pt x="0" y="322897"/>
                      </a:lnTo>
                      <a:lnTo>
                        <a:pt x="4758" y="322897"/>
                      </a:lnTo>
                      <a:lnTo>
                        <a:pt x="4758" y="327660"/>
                      </a:lnTo>
                      <a:close/>
                      <a:moveTo>
                        <a:pt x="4758" y="317183"/>
                      </a:moveTo>
                      <a:lnTo>
                        <a:pt x="0" y="317183"/>
                      </a:lnTo>
                      <a:lnTo>
                        <a:pt x="0" y="312420"/>
                      </a:lnTo>
                      <a:lnTo>
                        <a:pt x="4758" y="312420"/>
                      </a:lnTo>
                      <a:lnTo>
                        <a:pt x="4758" y="317183"/>
                      </a:lnTo>
                      <a:close/>
                      <a:moveTo>
                        <a:pt x="4758" y="310515"/>
                      </a:moveTo>
                      <a:lnTo>
                        <a:pt x="0" y="310515"/>
                      </a:lnTo>
                      <a:lnTo>
                        <a:pt x="0" y="305753"/>
                      </a:lnTo>
                      <a:lnTo>
                        <a:pt x="4758" y="305753"/>
                      </a:lnTo>
                      <a:lnTo>
                        <a:pt x="4758" y="310515"/>
                      </a:lnTo>
                      <a:close/>
                      <a:moveTo>
                        <a:pt x="4758" y="295275"/>
                      </a:moveTo>
                      <a:lnTo>
                        <a:pt x="0" y="295275"/>
                      </a:lnTo>
                      <a:lnTo>
                        <a:pt x="0" y="290512"/>
                      </a:lnTo>
                      <a:lnTo>
                        <a:pt x="4758" y="290512"/>
                      </a:lnTo>
                      <a:lnTo>
                        <a:pt x="4758" y="295275"/>
                      </a:lnTo>
                      <a:close/>
                      <a:moveTo>
                        <a:pt x="4758" y="284797"/>
                      </a:moveTo>
                      <a:lnTo>
                        <a:pt x="0" y="284797"/>
                      </a:lnTo>
                      <a:lnTo>
                        <a:pt x="0" y="280035"/>
                      </a:lnTo>
                      <a:lnTo>
                        <a:pt x="4758" y="280035"/>
                      </a:lnTo>
                      <a:lnTo>
                        <a:pt x="4758" y="284797"/>
                      </a:lnTo>
                      <a:close/>
                      <a:moveTo>
                        <a:pt x="4758" y="278130"/>
                      </a:moveTo>
                      <a:lnTo>
                        <a:pt x="0" y="278130"/>
                      </a:lnTo>
                      <a:lnTo>
                        <a:pt x="0" y="273368"/>
                      </a:lnTo>
                      <a:lnTo>
                        <a:pt x="4758" y="273368"/>
                      </a:lnTo>
                      <a:lnTo>
                        <a:pt x="4758" y="278130"/>
                      </a:lnTo>
                      <a:close/>
                      <a:moveTo>
                        <a:pt x="4758" y="262890"/>
                      </a:moveTo>
                      <a:lnTo>
                        <a:pt x="0" y="262890"/>
                      </a:lnTo>
                      <a:lnTo>
                        <a:pt x="0" y="258128"/>
                      </a:lnTo>
                      <a:lnTo>
                        <a:pt x="4758" y="258128"/>
                      </a:lnTo>
                      <a:lnTo>
                        <a:pt x="4758" y="262890"/>
                      </a:lnTo>
                      <a:close/>
                      <a:moveTo>
                        <a:pt x="4758" y="252412"/>
                      </a:moveTo>
                      <a:lnTo>
                        <a:pt x="0" y="252412"/>
                      </a:lnTo>
                      <a:lnTo>
                        <a:pt x="0" y="247650"/>
                      </a:lnTo>
                      <a:lnTo>
                        <a:pt x="4758" y="247650"/>
                      </a:lnTo>
                      <a:lnTo>
                        <a:pt x="4758" y="252412"/>
                      </a:lnTo>
                      <a:close/>
                      <a:moveTo>
                        <a:pt x="4758" y="245745"/>
                      </a:moveTo>
                      <a:lnTo>
                        <a:pt x="0" y="245745"/>
                      </a:lnTo>
                      <a:lnTo>
                        <a:pt x="0" y="240983"/>
                      </a:lnTo>
                      <a:lnTo>
                        <a:pt x="4758" y="240983"/>
                      </a:lnTo>
                      <a:lnTo>
                        <a:pt x="4758" y="245745"/>
                      </a:lnTo>
                      <a:close/>
                      <a:moveTo>
                        <a:pt x="4758" y="230505"/>
                      </a:moveTo>
                      <a:lnTo>
                        <a:pt x="0" y="230505"/>
                      </a:lnTo>
                      <a:lnTo>
                        <a:pt x="0" y="225743"/>
                      </a:lnTo>
                      <a:lnTo>
                        <a:pt x="4758" y="225743"/>
                      </a:lnTo>
                      <a:lnTo>
                        <a:pt x="4758" y="230505"/>
                      </a:lnTo>
                      <a:close/>
                      <a:moveTo>
                        <a:pt x="4758" y="220028"/>
                      </a:moveTo>
                      <a:lnTo>
                        <a:pt x="0" y="220028"/>
                      </a:lnTo>
                      <a:lnTo>
                        <a:pt x="0" y="215265"/>
                      </a:lnTo>
                      <a:lnTo>
                        <a:pt x="4758" y="215265"/>
                      </a:lnTo>
                      <a:lnTo>
                        <a:pt x="4758" y="220028"/>
                      </a:lnTo>
                      <a:close/>
                      <a:moveTo>
                        <a:pt x="4758" y="213360"/>
                      </a:moveTo>
                      <a:lnTo>
                        <a:pt x="0" y="213360"/>
                      </a:lnTo>
                      <a:lnTo>
                        <a:pt x="0" y="208597"/>
                      </a:lnTo>
                      <a:lnTo>
                        <a:pt x="4758" y="208597"/>
                      </a:lnTo>
                      <a:lnTo>
                        <a:pt x="4758" y="213360"/>
                      </a:lnTo>
                      <a:close/>
                      <a:moveTo>
                        <a:pt x="4758" y="198120"/>
                      </a:moveTo>
                      <a:lnTo>
                        <a:pt x="0" y="198120"/>
                      </a:lnTo>
                      <a:lnTo>
                        <a:pt x="0" y="193358"/>
                      </a:lnTo>
                      <a:lnTo>
                        <a:pt x="4758" y="193358"/>
                      </a:lnTo>
                      <a:lnTo>
                        <a:pt x="4758" y="198120"/>
                      </a:lnTo>
                      <a:close/>
                      <a:moveTo>
                        <a:pt x="4758" y="187643"/>
                      </a:moveTo>
                      <a:lnTo>
                        <a:pt x="0" y="187643"/>
                      </a:lnTo>
                      <a:lnTo>
                        <a:pt x="0" y="183833"/>
                      </a:lnTo>
                      <a:lnTo>
                        <a:pt x="4758" y="183833"/>
                      </a:lnTo>
                      <a:lnTo>
                        <a:pt x="4758" y="187643"/>
                      </a:lnTo>
                      <a:close/>
                      <a:moveTo>
                        <a:pt x="4758" y="180975"/>
                      </a:moveTo>
                      <a:lnTo>
                        <a:pt x="0" y="180975"/>
                      </a:lnTo>
                      <a:lnTo>
                        <a:pt x="0" y="176212"/>
                      </a:lnTo>
                      <a:lnTo>
                        <a:pt x="4758" y="176212"/>
                      </a:lnTo>
                      <a:lnTo>
                        <a:pt x="4758" y="180975"/>
                      </a:lnTo>
                      <a:close/>
                      <a:moveTo>
                        <a:pt x="4758" y="165735"/>
                      </a:moveTo>
                      <a:lnTo>
                        <a:pt x="0" y="165735"/>
                      </a:lnTo>
                      <a:lnTo>
                        <a:pt x="0" y="160972"/>
                      </a:lnTo>
                      <a:lnTo>
                        <a:pt x="4758" y="160972"/>
                      </a:lnTo>
                      <a:lnTo>
                        <a:pt x="4758" y="165735"/>
                      </a:lnTo>
                      <a:close/>
                      <a:moveTo>
                        <a:pt x="4758" y="155258"/>
                      </a:moveTo>
                      <a:lnTo>
                        <a:pt x="0" y="155258"/>
                      </a:lnTo>
                      <a:lnTo>
                        <a:pt x="0" y="150495"/>
                      </a:lnTo>
                      <a:lnTo>
                        <a:pt x="4758" y="150495"/>
                      </a:lnTo>
                      <a:lnTo>
                        <a:pt x="4758" y="155258"/>
                      </a:lnTo>
                      <a:close/>
                      <a:moveTo>
                        <a:pt x="4758" y="148590"/>
                      </a:moveTo>
                      <a:lnTo>
                        <a:pt x="0" y="148590"/>
                      </a:lnTo>
                      <a:lnTo>
                        <a:pt x="0" y="143828"/>
                      </a:lnTo>
                      <a:lnTo>
                        <a:pt x="4758" y="143828"/>
                      </a:lnTo>
                      <a:lnTo>
                        <a:pt x="4758" y="148590"/>
                      </a:lnTo>
                      <a:close/>
                      <a:moveTo>
                        <a:pt x="4758" y="134303"/>
                      </a:moveTo>
                      <a:lnTo>
                        <a:pt x="0" y="134303"/>
                      </a:lnTo>
                      <a:lnTo>
                        <a:pt x="0" y="129540"/>
                      </a:lnTo>
                      <a:lnTo>
                        <a:pt x="4758" y="129540"/>
                      </a:lnTo>
                      <a:lnTo>
                        <a:pt x="4758" y="134303"/>
                      </a:lnTo>
                      <a:close/>
                      <a:moveTo>
                        <a:pt x="4758" y="122872"/>
                      </a:moveTo>
                      <a:lnTo>
                        <a:pt x="0" y="122872"/>
                      </a:lnTo>
                      <a:lnTo>
                        <a:pt x="0" y="118110"/>
                      </a:lnTo>
                      <a:lnTo>
                        <a:pt x="4758" y="118110"/>
                      </a:lnTo>
                      <a:lnTo>
                        <a:pt x="4758" y="122872"/>
                      </a:lnTo>
                      <a:close/>
                      <a:moveTo>
                        <a:pt x="4758" y="116205"/>
                      </a:moveTo>
                      <a:lnTo>
                        <a:pt x="0" y="116205"/>
                      </a:lnTo>
                      <a:lnTo>
                        <a:pt x="0" y="111443"/>
                      </a:lnTo>
                      <a:lnTo>
                        <a:pt x="4758" y="111443"/>
                      </a:lnTo>
                      <a:lnTo>
                        <a:pt x="4758" y="116205"/>
                      </a:lnTo>
                      <a:close/>
                      <a:moveTo>
                        <a:pt x="4758" y="101918"/>
                      </a:moveTo>
                      <a:lnTo>
                        <a:pt x="0" y="101918"/>
                      </a:lnTo>
                      <a:lnTo>
                        <a:pt x="0" y="97155"/>
                      </a:lnTo>
                      <a:lnTo>
                        <a:pt x="4758" y="97155"/>
                      </a:lnTo>
                      <a:lnTo>
                        <a:pt x="4758" y="101918"/>
                      </a:lnTo>
                      <a:close/>
                      <a:moveTo>
                        <a:pt x="4758" y="90488"/>
                      </a:moveTo>
                      <a:lnTo>
                        <a:pt x="0" y="90488"/>
                      </a:lnTo>
                      <a:lnTo>
                        <a:pt x="0" y="85725"/>
                      </a:lnTo>
                      <a:lnTo>
                        <a:pt x="4758" y="85725"/>
                      </a:lnTo>
                      <a:lnTo>
                        <a:pt x="4758" y="90488"/>
                      </a:lnTo>
                      <a:close/>
                      <a:moveTo>
                        <a:pt x="4758" y="84772"/>
                      </a:moveTo>
                      <a:lnTo>
                        <a:pt x="0" y="84772"/>
                      </a:lnTo>
                      <a:lnTo>
                        <a:pt x="0" y="80010"/>
                      </a:lnTo>
                      <a:lnTo>
                        <a:pt x="4758" y="80010"/>
                      </a:lnTo>
                      <a:lnTo>
                        <a:pt x="4758" y="84772"/>
                      </a:lnTo>
                      <a:close/>
                      <a:moveTo>
                        <a:pt x="4758" y="69532"/>
                      </a:moveTo>
                      <a:lnTo>
                        <a:pt x="0" y="69532"/>
                      </a:lnTo>
                      <a:lnTo>
                        <a:pt x="0" y="64770"/>
                      </a:lnTo>
                      <a:lnTo>
                        <a:pt x="4758" y="64770"/>
                      </a:lnTo>
                      <a:lnTo>
                        <a:pt x="4758" y="69532"/>
                      </a:lnTo>
                      <a:close/>
                      <a:moveTo>
                        <a:pt x="4758" y="58102"/>
                      </a:moveTo>
                      <a:lnTo>
                        <a:pt x="0" y="58102"/>
                      </a:lnTo>
                      <a:lnTo>
                        <a:pt x="0" y="53340"/>
                      </a:lnTo>
                      <a:lnTo>
                        <a:pt x="4758" y="53340"/>
                      </a:lnTo>
                      <a:lnTo>
                        <a:pt x="4758" y="58102"/>
                      </a:lnTo>
                      <a:close/>
                      <a:moveTo>
                        <a:pt x="4758" y="52388"/>
                      </a:moveTo>
                      <a:lnTo>
                        <a:pt x="0" y="52388"/>
                      </a:lnTo>
                      <a:lnTo>
                        <a:pt x="0" y="47625"/>
                      </a:lnTo>
                      <a:lnTo>
                        <a:pt x="4758" y="47625"/>
                      </a:lnTo>
                      <a:lnTo>
                        <a:pt x="4758" y="52388"/>
                      </a:lnTo>
                      <a:close/>
                      <a:moveTo>
                        <a:pt x="4758" y="37147"/>
                      </a:moveTo>
                      <a:lnTo>
                        <a:pt x="0" y="37147"/>
                      </a:lnTo>
                      <a:lnTo>
                        <a:pt x="0" y="32385"/>
                      </a:lnTo>
                      <a:lnTo>
                        <a:pt x="4758" y="32385"/>
                      </a:lnTo>
                      <a:lnTo>
                        <a:pt x="4758" y="37147"/>
                      </a:lnTo>
                      <a:close/>
                      <a:moveTo>
                        <a:pt x="4758" y="25718"/>
                      </a:moveTo>
                      <a:lnTo>
                        <a:pt x="0" y="25718"/>
                      </a:lnTo>
                      <a:lnTo>
                        <a:pt x="0" y="21907"/>
                      </a:lnTo>
                      <a:lnTo>
                        <a:pt x="4758" y="21907"/>
                      </a:lnTo>
                      <a:lnTo>
                        <a:pt x="4758" y="25718"/>
                      </a:lnTo>
                      <a:close/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1" name="Google Shape;1001;p43"/>
                <p:cNvSpPr/>
                <p:nvPr/>
              </p:nvSpPr>
              <p:spPr>
                <a:xfrm>
                  <a:off x="8384726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2" name="Google Shape;1002;p43"/>
              <p:cNvGrpSpPr/>
              <p:nvPr/>
            </p:nvGrpSpPr>
            <p:grpSpPr>
              <a:xfrm>
                <a:off x="9708210" y="952845"/>
                <a:ext cx="8565" cy="1091564"/>
                <a:chOff x="8447535" y="1541145"/>
                <a:chExt cx="8565" cy="1091564"/>
              </a:xfrm>
            </p:grpSpPr>
            <p:sp>
              <p:nvSpPr>
                <p:cNvPr id="1003" name="Google Shape;1003;p43"/>
                <p:cNvSpPr/>
                <p:nvPr/>
              </p:nvSpPr>
              <p:spPr>
                <a:xfrm>
                  <a:off x="8447535" y="2627947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43"/>
                <p:cNvSpPr/>
                <p:nvPr/>
              </p:nvSpPr>
              <p:spPr>
                <a:xfrm>
                  <a:off x="8447535" y="2578417"/>
                  <a:ext cx="8565" cy="34290"/>
                </a:xfrm>
                <a:custGeom>
                  <a:rect b="b" l="l" r="r" t="t"/>
                  <a:pathLst>
                    <a:path extrusionOk="0" h="34290" w="8565">
                      <a:moveTo>
                        <a:pt x="8565" y="34290"/>
                      </a:moveTo>
                      <a:lnTo>
                        <a:pt x="0" y="34290"/>
                      </a:lnTo>
                      <a:lnTo>
                        <a:pt x="0" y="17145"/>
                      </a:lnTo>
                      <a:lnTo>
                        <a:pt x="8565" y="17145"/>
                      </a:lnTo>
                      <a:lnTo>
                        <a:pt x="8565" y="34290"/>
                      </a:lnTo>
                      <a:close/>
                      <a:moveTo>
                        <a:pt x="8565" y="8573"/>
                      </a:moveTo>
                      <a:lnTo>
                        <a:pt x="0" y="8573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857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5" name="Google Shape;1005;p43"/>
                <p:cNvSpPr/>
                <p:nvPr/>
              </p:nvSpPr>
              <p:spPr>
                <a:xfrm>
                  <a:off x="8447535" y="1578292"/>
                  <a:ext cx="8565" cy="967740"/>
                </a:xfrm>
                <a:custGeom>
                  <a:rect b="b" l="l" r="r" t="t"/>
                  <a:pathLst>
                    <a:path extrusionOk="0" h="967740" w="8565">
                      <a:moveTo>
                        <a:pt x="8565" y="967740"/>
                      </a:moveTo>
                      <a:lnTo>
                        <a:pt x="0" y="967740"/>
                      </a:lnTo>
                      <a:lnTo>
                        <a:pt x="0" y="959167"/>
                      </a:lnTo>
                      <a:lnTo>
                        <a:pt x="8565" y="959167"/>
                      </a:lnTo>
                      <a:lnTo>
                        <a:pt x="8565" y="967740"/>
                      </a:lnTo>
                      <a:close/>
                      <a:moveTo>
                        <a:pt x="8565" y="943928"/>
                      </a:moveTo>
                      <a:lnTo>
                        <a:pt x="0" y="943928"/>
                      </a:lnTo>
                      <a:lnTo>
                        <a:pt x="0" y="926783"/>
                      </a:lnTo>
                      <a:lnTo>
                        <a:pt x="8565" y="926783"/>
                      </a:lnTo>
                      <a:lnTo>
                        <a:pt x="8565" y="943928"/>
                      </a:lnTo>
                      <a:close/>
                      <a:moveTo>
                        <a:pt x="8565" y="918210"/>
                      </a:moveTo>
                      <a:lnTo>
                        <a:pt x="0" y="918210"/>
                      </a:lnTo>
                      <a:lnTo>
                        <a:pt x="0" y="909637"/>
                      </a:lnTo>
                      <a:lnTo>
                        <a:pt x="8565" y="909637"/>
                      </a:lnTo>
                      <a:lnTo>
                        <a:pt x="8565" y="918210"/>
                      </a:lnTo>
                      <a:close/>
                      <a:moveTo>
                        <a:pt x="8565" y="876300"/>
                      </a:moveTo>
                      <a:lnTo>
                        <a:pt x="0" y="876300"/>
                      </a:lnTo>
                      <a:lnTo>
                        <a:pt x="0" y="867728"/>
                      </a:lnTo>
                      <a:lnTo>
                        <a:pt x="8565" y="867728"/>
                      </a:lnTo>
                      <a:lnTo>
                        <a:pt x="8565" y="876300"/>
                      </a:lnTo>
                      <a:close/>
                      <a:moveTo>
                        <a:pt x="8565" y="852487"/>
                      </a:moveTo>
                      <a:lnTo>
                        <a:pt x="0" y="852487"/>
                      </a:lnTo>
                      <a:lnTo>
                        <a:pt x="0" y="835342"/>
                      </a:lnTo>
                      <a:lnTo>
                        <a:pt x="8565" y="835342"/>
                      </a:lnTo>
                      <a:lnTo>
                        <a:pt x="8565" y="852487"/>
                      </a:lnTo>
                      <a:close/>
                      <a:moveTo>
                        <a:pt x="8565" y="826770"/>
                      </a:moveTo>
                      <a:lnTo>
                        <a:pt x="0" y="826770"/>
                      </a:lnTo>
                      <a:lnTo>
                        <a:pt x="0" y="818198"/>
                      </a:lnTo>
                      <a:lnTo>
                        <a:pt x="8565" y="818198"/>
                      </a:lnTo>
                      <a:lnTo>
                        <a:pt x="8565" y="826770"/>
                      </a:lnTo>
                      <a:close/>
                      <a:moveTo>
                        <a:pt x="8565" y="785812"/>
                      </a:moveTo>
                      <a:lnTo>
                        <a:pt x="0" y="785812"/>
                      </a:lnTo>
                      <a:lnTo>
                        <a:pt x="0" y="777240"/>
                      </a:lnTo>
                      <a:lnTo>
                        <a:pt x="8565" y="777240"/>
                      </a:lnTo>
                      <a:lnTo>
                        <a:pt x="8565" y="785812"/>
                      </a:lnTo>
                      <a:close/>
                      <a:moveTo>
                        <a:pt x="8565" y="762000"/>
                      </a:moveTo>
                      <a:lnTo>
                        <a:pt x="0" y="762000"/>
                      </a:lnTo>
                      <a:lnTo>
                        <a:pt x="0" y="744855"/>
                      </a:lnTo>
                      <a:lnTo>
                        <a:pt x="8565" y="744855"/>
                      </a:lnTo>
                      <a:lnTo>
                        <a:pt x="8565" y="762000"/>
                      </a:lnTo>
                      <a:close/>
                      <a:moveTo>
                        <a:pt x="8565" y="736283"/>
                      </a:moveTo>
                      <a:lnTo>
                        <a:pt x="0" y="736283"/>
                      </a:lnTo>
                      <a:lnTo>
                        <a:pt x="0" y="727710"/>
                      </a:lnTo>
                      <a:lnTo>
                        <a:pt x="8565" y="727710"/>
                      </a:lnTo>
                      <a:lnTo>
                        <a:pt x="8565" y="736283"/>
                      </a:lnTo>
                      <a:close/>
                      <a:moveTo>
                        <a:pt x="8565" y="695325"/>
                      </a:moveTo>
                      <a:lnTo>
                        <a:pt x="0" y="695325"/>
                      </a:lnTo>
                      <a:lnTo>
                        <a:pt x="0" y="686753"/>
                      </a:lnTo>
                      <a:lnTo>
                        <a:pt x="8565" y="686753"/>
                      </a:lnTo>
                      <a:lnTo>
                        <a:pt x="8565" y="695325"/>
                      </a:lnTo>
                      <a:close/>
                      <a:moveTo>
                        <a:pt x="8565" y="671512"/>
                      </a:moveTo>
                      <a:lnTo>
                        <a:pt x="0" y="671512"/>
                      </a:lnTo>
                      <a:lnTo>
                        <a:pt x="0" y="654368"/>
                      </a:lnTo>
                      <a:lnTo>
                        <a:pt x="8565" y="654368"/>
                      </a:lnTo>
                      <a:lnTo>
                        <a:pt x="8565" y="671512"/>
                      </a:lnTo>
                      <a:close/>
                      <a:moveTo>
                        <a:pt x="8565" y="644843"/>
                      </a:moveTo>
                      <a:lnTo>
                        <a:pt x="0" y="644843"/>
                      </a:lnTo>
                      <a:lnTo>
                        <a:pt x="0" y="636270"/>
                      </a:lnTo>
                      <a:lnTo>
                        <a:pt x="8565" y="636270"/>
                      </a:lnTo>
                      <a:lnTo>
                        <a:pt x="8565" y="644843"/>
                      </a:lnTo>
                      <a:close/>
                      <a:moveTo>
                        <a:pt x="8565" y="603885"/>
                      </a:moveTo>
                      <a:lnTo>
                        <a:pt x="0" y="603885"/>
                      </a:lnTo>
                      <a:lnTo>
                        <a:pt x="0" y="595312"/>
                      </a:lnTo>
                      <a:lnTo>
                        <a:pt x="8565" y="595312"/>
                      </a:lnTo>
                      <a:lnTo>
                        <a:pt x="8565" y="603885"/>
                      </a:lnTo>
                      <a:close/>
                      <a:moveTo>
                        <a:pt x="8565" y="580073"/>
                      </a:moveTo>
                      <a:lnTo>
                        <a:pt x="0" y="580073"/>
                      </a:lnTo>
                      <a:lnTo>
                        <a:pt x="0" y="562928"/>
                      </a:lnTo>
                      <a:lnTo>
                        <a:pt x="8565" y="562928"/>
                      </a:lnTo>
                      <a:lnTo>
                        <a:pt x="8565" y="580073"/>
                      </a:lnTo>
                      <a:close/>
                      <a:moveTo>
                        <a:pt x="8565" y="554355"/>
                      </a:moveTo>
                      <a:lnTo>
                        <a:pt x="0" y="554355"/>
                      </a:lnTo>
                      <a:lnTo>
                        <a:pt x="0" y="545783"/>
                      </a:lnTo>
                      <a:lnTo>
                        <a:pt x="8565" y="545783"/>
                      </a:lnTo>
                      <a:lnTo>
                        <a:pt x="8565" y="554355"/>
                      </a:lnTo>
                      <a:close/>
                      <a:moveTo>
                        <a:pt x="8565" y="513397"/>
                      </a:moveTo>
                      <a:lnTo>
                        <a:pt x="0" y="513397"/>
                      </a:lnTo>
                      <a:lnTo>
                        <a:pt x="0" y="504825"/>
                      </a:lnTo>
                      <a:lnTo>
                        <a:pt x="8565" y="504825"/>
                      </a:lnTo>
                      <a:lnTo>
                        <a:pt x="8565" y="513397"/>
                      </a:lnTo>
                      <a:close/>
                      <a:moveTo>
                        <a:pt x="8565" y="489585"/>
                      </a:moveTo>
                      <a:lnTo>
                        <a:pt x="0" y="489585"/>
                      </a:lnTo>
                      <a:lnTo>
                        <a:pt x="0" y="472440"/>
                      </a:lnTo>
                      <a:lnTo>
                        <a:pt x="8565" y="472440"/>
                      </a:lnTo>
                      <a:lnTo>
                        <a:pt x="8565" y="489585"/>
                      </a:lnTo>
                      <a:close/>
                      <a:moveTo>
                        <a:pt x="8565" y="462915"/>
                      </a:moveTo>
                      <a:lnTo>
                        <a:pt x="0" y="462915"/>
                      </a:lnTo>
                      <a:lnTo>
                        <a:pt x="0" y="454343"/>
                      </a:lnTo>
                      <a:lnTo>
                        <a:pt x="8565" y="454343"/>
                      </a:lnTo>
                      <a:lnTo>
                        <a:pt x="8565" y="462915"/>
                      </a:lnTo>
                      <a:close/>
                      <a:moveTo>
                        <a:pt x="8565" y="421958"/>
                      </a:moveTo>
                      <a:lnTo>
                        <a:pt x="0" y="421958"/>
                      </a:lnTo>
                      <a:lnTo>
                        <a:pt x="0" y="413385"/>
                      </a:lnTo>
                      <a:lnTo>
                        <a:pt x="8565" y="413385"/>
                      </a:lnTo>
                      <a:lnTo>
                        <a:pt x="8565" y="421958"/>
                      </a:lnTo>
                      <a:close/>
                      <a:moveTo>
                        <a:pt x="8565" y="398145"/>
                      </a:moveTo>
                      <a:lnTo>
                        <a:pt x="0" y="398145"/>
                      </a:lnTo>
                      <a:lnTo>
                        <a:pt x="0" y="381000"/>
                      </a:lnTo>
                      <a:lnTo>
                        <a:pt x="8565" y="381000"/>
                      </a:lnTo>
                      <a:lnTo>
                        <a:pt x="8565" y="398145"/>
                      </a:lnTo>
                      <a:close/>
                      <a:moveTo>
                        <a:pt x="8565" y="372428"/>
                      </a:moveTo>
                      <a:lnTo>
                        <a:pt x="0" y="372428"/>
                      </a:lnTo>
                      <a:lnTo>
                        <a:pt x="0" y="363855"/>
                      </a:lnTo>
                      <a:lnTo>
                        <a:pt x="8565" y="363855"/>
                      </a:lnTo>
                      <a:lnTo>
                        <a:pt x="8565" y="372428"/>
                      </a:lnTo>
                      <a:close/>
                      <a:moveTo>
                        <a:pt x="8565" y="331470"/>
                      </a:moveTo>
                      <a:lnTo>
                        <a:pt x="0" y="331470"/>
                      </a:lnTo>
                      <a:lnTo>
                        <a:pt x="0" y="322897"/>
                      </a:lnTo>
                      <a:lnTo>
                        <a:pt x="8565" y="322897"/>
                      </a:lnTo>
                      <a:lnTo>
                        <a:pt x="8565" y="331470"/>
                      </a:lnTo>
                      <a:close/>
                      <a:moveTo>
                        <a:pt x="8565" y="307658"/>
                      </a:moveTo>
                      <a:lnTo>
                        <a:pt x="0" y="307658"/>
                      </a:lnTo>
                      <a:lnTo>
                        <a:pt x="0" y="290512"/>
                      </a:lnTo>
                      <a:lnTo>
                        <a:pt x="8565" y="290512"/>
                      </a:lnTo>
                      <a:lnTo>
                        <a:pt x="8565" y="307658"/>
                      </a:lnTo>
                      <a:close/>
                      <a:moveTo>
                        <a:pt x="8565" y="280987"/>
                      </a:moveTo>
                      <a:lnTo>
                        <a:pt x="0" y="280987"/>
                      </a:lnTo>
                      <a:lnTo>
                        <a:pt x="0" y="272415"/>
                      </a:lnTo>
                      <a:lnTo>
                        <a:pt x="8565" y="272415"/>
                      </a:lnTo>
                      <a:lnTo>
                        <a:pt x="8565" y="280987"/>
                      </a:lnTo>
                      <a:close/>
                      <a:moveTo>
                        <a:pt x="8565" y="240030"/>
                      </a:moveTo>
                      <a:lnTo>
                        <a:pt x="0" y="240030"/>
                      </a:lnTo>
                      <a:lnTo>
                        <a:pt x="0" y="231458"/>
                      </a:lnTo>
                      <a:lnTo>
                        <a:pt x="8565" y="231458"/>
                      </a:lnTo>
                      <a:lnTo>
                        <a:pt x="8565" y="240030"/>
                      </a:lnTo>
                      <a:close/>
                      <a:moveTo>
                        <a:pt x="8565" y="216218"/>
                      </a:moveTo>
                      <a:lnTo>
                        <a:pt x="0" y="216218"/>
                      </a:lnTo>
                      <a:lnTo>
                        <a:pt x="0" y="199072"/>
                      </a:lnTo>
                      <a:lnTo>
                        <a:pt x="8565" y="199072"/>
                      </a:lnTo>
                      <a:lnTo>
                        <a:pt x="8565" y="216218"/>
                      </a:lnTo>
                      <a:close/>
                      <a:moveTo>
                        <a:pt x="8565" y="190500"/>
                      </a:moveTo>
                      <a:lnTo>
                        <a:pt x="0" y="190500"/>
                      </a:lnTo>
                      <a:lnTo>
                        <a:pt x="0" y="181928"/>
                      </a:lnTo>
                      <a:lnTo>
                        <a:pt x="8565" y="181928"/>
                      </a:lnTo>
                      <a:lnTo>
                        <a:pt x="8565" y="190500"/>
                      </a:lnTo>
                      <a:close/>
                      <a:moveTo>
                        <a:pt x="8565" y="149543"/>
                      </a:moveTo>
                      <a:lnTo>
                        <a:pt x="0" y="149543"/>
                      </a:lnTo>
                      <a:lnTo>
                        <a:pt x="0" y="140970"/>
                      </a:lnTo>
                      <a:lnTo>
                        <a:pt x="8565" y="140970"/>
                      </a:lnTo>
                      <a:lnTo>
                        <a:pt x="8565" y="149543"/>
                      </a:lnTo>
                      <a:close/>
                      <a:moveTo>
                        <a:pt x="8565" y="125730"/>
                      </a:moveTo>
                      <a:lnTo>
                        <a:pt x="0" y="125730"/>
                      </a:lnTo>
                      <a:lnTo>
                        <a:pt x="0" y="108585"/>
                      </a:lnTo>
                      <a:lnTo>
                        <a:pt x="8565" y="108585"/>
                      </a:lnTo>
                      <a:lnTo>
                        <a:pt x="8565" y="125730"/>
                      </a:lnTo>
                      <a:close/>
                      <a:moveTo>
                        <a:pt x="8565" y="99060"/>
                      </a:moveTo>
                      <a:lnTo>
                        <a:pt x="0" y="99060"/>
                      </a:lnTo>
                      <a:lnTo>
                        <a:pt x="0" y="90487"/>
                      </a:lnTo>
                      <a:lnTo>
                        <a:pt x="8565" y="90487"/>
                      </a:lnTo>
                      <a:lnTo>
                        <a:pt x="8565" y="99060"/>
                      </a:lnTo>
                      <a:close/>
                      <a:moveTo>
                        <a:pt x="8565" y="58102"/>
                      </a:moveTo>
                      <a:lnTo>
                        <a:pt x="0" y="58102"/>
                      </a:lnTo>
                      <a:lnTo>
                        <a:pt x="0" y="49530"/>
                      </a:lnTo>
                      <a:lnTo>
                        <a:pt x="8565" y="49530"/>
                      </a:lnTo>
                      <a:lnTo>
                        <a:pt x="8565" y="58102"/>
                      </a:lnTo>
                      <a:close/>
                      <a:moveTo>
                        <a:pt x="8565" y="34290"/>
                      </a:moveTo>
                      <a:lnTo>
                        <a:pt x="0" y="34290"/>
                      </a:lnTo>
                      <a:lnTo>
                        <a:pt x="0" y="17145"/>
                      </a:lnTo>
                      <a:lnTo>
                        <a:pt x="8565" y="17145"/>
                      </a:lnTo>
                      <a:lnTo>
                        <a:pt x="8565" y="34290"/>
                      </a:lnTo>
                      <a:close/>
                      <a:moveTo>
                        <a:pt x="8565" y="8572"/>
                      </a:moveTo>
                      <a:lnTo>
                        <a:pt x="0" y="8572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85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6" name="Google Shape;1006;p43"/>
                <p:cNvSpPr/>
                <p:nvPr/>
              </p:nvSpPr>
              <p:spPr>
                <a:xfrm>
                  <a:off x="8447535" y="1541145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7" name="Google Shape;1007;p43"/>
              <p:cNvGrpSpPr/>
              <p:nvPr/>
            </p:nvGrpSpPr>
            <p:grpSpPr>
              <a:xfrm>
                <a:off x="9327548" y="952845"/>
                <a:ext cx="8565" cy="489584"/>
                <a:chOff x="8066873" y="1541145"/>
                <a:chExt cx="8565" cy="489584"/>
              </a:xfrm>
            </p:grpSpPr>
            <p:sp>
              <p:nvSpPr>
                <p:cNvPr id="1008" name="Google Shape;1008;p43"/>
                <p:cNvSpPr/>
                <p:nvPr/>
              </p:nvSpPr>
              <p:spPr>
                <a:xfrm>
                  <a:off x="8066874" y="2025967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9" name="Google Shape;1009;p43"/>
                <p:cNvSpPr/>
                <p:nvPr/>
              </p:nvSpPr>
              <p:spPr>
                <a:xfrm>
                  <a:off x="8066873" y="1972627"/>
                  <a:ext cx="8565" cy="37147"/>
                </a:xfrm>
                <a:custGeom>
                  <a:rect b="b" l="l" r="r" t="t"/>
                  <a:pathLst>
                    <a:path extrusionOk="0" h="37147" w="8565">
                      <a:moveTo>
                        <a:pt x="8565" y="37148"/>
                      </a:moveTo>
                      <a:lnTo>
                        <a:pt x="0" y="37148"/>
                      </a:lnTo>
                      <a:lnTo>
                        <a:pt x="0" y="18098"/>
                      </a:lnTo>
                      <a:lnTo>
                        <a:pt x="8565" y="18098"/>
                      </a:lnTo>
                      <a:lnTo>
                        <a:pt x="8565" y="37148"/>
                      </a:lnTo>
                      <a:close/>
                      <a:moveTo>
                        <a:pt x="8565" y="9525"/>
                      </a:moveTo>
                      <a:lnTo>
                        <a:pt x="0" y="9525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952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0" name="Google Shape;1010;p43"/>
                <p:cNvSpPr/>
                <p:nvPr/>
              </p:nvSpPr>
              <p:spPr>
                <a:xfrm>
                  <a:off x="8066873" y="1580197"/>
                  <a:ext cx="8565" cy="357187"/>
                </a:xfrm>
                <a:custGeom>
                  <a:rect b="b" l="l" r="r" t="t"/>
                  <a:pathLst>
                    <a:path extrusionOk="0" h="357187" w="8565">
                      <a:moveTo>
                        <a:pt x="8565" y="357188"/>
                      </a:moveTo>
                      <a:lnTo>
                        <a:pt x="0" y="357188"/>
                      </a:lnTo>
                      <a:lnTo>
                        <a:pt x="0" y="347663"/>
                      </a:lnTo>
                      <a:lnTo>
                        <a:pt x="8565" y="347663"/>
                      </a:lnTo>
                      <a:lnTo>
                        <a:pt x="8565" y="357188"/>
                      </a:lnTo>
                      <a:close/>
                      <a:moveTo>
                        <a:pt x="8565" y="331470"/>
                      </a:moveTo>
                      <a:lnTo>
                        <a:pt x="0" y="331470"/>
                      </a:lnTo>
                      <a:lnTo>
                        <a:pt x="0" y="312420"/>
                      </a:lnTo>
                      <a:lnTo>
                        <a:pt x="8565" y="312420"/>
                      </a:lnTo>
                      <a:lnTo>
                        <a:pt x="8565" y="331470"/>
                      </a:lnTo>
                      <a:close/>
                      <a:moveTo>
                        <a:pt x="8565" y="303848"/>
                      </a:moveTo>
                      <a:lnTo>
                        <a:pt x="0" y="303848"/>
                      </a:lnTo>
                      <a:lnTo>
                        <a:pt x="0" y="294323"/>
                      </a:lnTo>
                      <a:lnTo>
                        <a:pt x="8565" y="294323"/>
                      </a:lnTo>
                      <a:lnTo>
                        <a:pt x="8565" y="303848"/>
                      </a:lnTo>
                      <a:close/>
                      <a:moveTo>
                        <a:pt x="8565" y="259080"/>
                      </a:moveTo>
                      <a:lnTo>
                        <a:pt x="0" y="259080"/>
                      </a:lnTo>
                      <a:lnTo>
                        <a:pt x="0" y="249555"/>
                      </a:lnTo>
                      <a:lnTo>
                        <a:pt x="8565" y="249555"/>
                      </a:lnTo>
                      <a:lnTo>
                        <a:pt x="8565" y="259080"/>
                      </a:lnTo>
                      <a:close/>
                      <a:moveTo>
                        <a:pt x="8565" y="234315"/>
                      </a:moveTo>
                      <a:lnTo>
                        <a:pt x="0" y="234315"/>
                      </a:lnTo>
                      <a:lnTo>
                        <a:pt x="0" y="215265"/>
                      </a:lnTo>
                      <a:lnTo>
                        <a:pt x="8565" y="215265"/>
                      </a:lnTo>
                      <a:lnTo>
                        <a:pt x="8565" y="234315"/>
                      </a:lnTo>
                      <a:close/>
                      <a:moveTo>
                        <a:pt x="8565" y="205740"/>
                      </a:moveTo>
                      <a:lnTo>
                        <a:pt x="0" y="205740"/>
                      </a:lnTo>
                      <a:lnTo>
                        <a:pt x="0" y="196215"/>
                      </a:lnTo>
                      <a:lnTo>
                        <a:pt x="8565" y="196215"/>
                      </a:lnTo>
                      <a:lnTo>
                        <a:pt x="8565" y="205740"/>
                      </a:lnTo>
                      <a:close/>
                      <a:moveTo>
                        <a:pt x="8565" y="161925"/>
                      </a:moveTo>
                      <a:lnTo>
                        <a:pt x="0" y="161925"/>
                      </a:lnTo>
                      <a:lnTo>
                        <a:pt x="0" y="152400"/>
                      </a:lnTo>
                      <a:lnTo>
                        <a:pt x="8565" y="152400"/>
                      </a:lnTo>
                      <a:lnTo>
                        <a:pt x="8565" y="161925"/>
                      </a:lnTo>
                      <a:close/>
                      <a:moveTo>
                        <a:pt x="8565" y="136207"/>
                      </a:moveTo>
                      <a:lnTo>
                        <a:pt x="0" y="136207"/>
                      </a:lnTo>
                      <a:lnTo>
                        <a:pt x="0" y="117157"/>
                      </a:lnTo>
                      <a:lnTo>
                        <a:pt x="8565" y="117157"/>
                      </a:lnTo>
                      <a:lnTo>
                        <a:pt x="8565" y="136207"/>
                      </a:lnTo>
                      <a:close/>
                      <a:moveTo>
                        <a:pt x="8565" y="107632"/>
                      </a:moveTo>
                      <a:lnTo>
                        <a:pt x="0" y="107632"/>
                      </a:lnTo>
                      <a:lnTo>
                        <a:pt x="0" y="98107"/>
                      </a:lnTo>
                      <a:lnTo>
                        <a:pt x="8565" y="98107"/>
                      </a:lnTo>
                      <a:lnTo>
                        <a:pt x="8565" y="107632"/>
                      </a:lnTo>
                      <a:close/>
                      <a:moveTo>
                        <a:pt x="8565" y="63817"/>
                      </a:moveTo>
                      <a:lnTo>
                        <a:pt x="0" y="63817"/>
                      </a:lnTo>
                      <a:lnTo>
                        <a:pt x="0" y="54292"/>
                      </a:lnTo>
                      <a:lnTo>
                        <a:pt x="8565" y="54292"/>
                      </a:lnTo>
                      <a:lnTo>
                        <a:pt x="8565" y="63817"/>
                      </a:lnTo>
                      <a:close/>
                      <a:moveTo>
                        <a:pt x="8565" y="38100"/>
                      </a:moveTo>
                      <a:lnTo>
                        <a:pt x="0" y="38100"/>
                      </a:lnTo>
                      <a:lnTo>
                        <a:pt x="0" y="19050"/>
                      </a:lnTo>
                      <a:lnTo>
                        <a:pt x="8565" y="19050"/>
                      </a:lnTo>
                      <a:lnTo>
                        <a:pt x="8565" y="38100"/>
                      </a:lnTo>
                      <a:close/>
                      <a:moveTo>
                        <a:pt x="8565" y="9525"/>
                      </a:moveTo>
                      <a:lnTo>
                        <a:pt x="0" y="9525"/>
                      </a:lnTo>
                      <a:lnTo>
                        <a:pt x="0" y="0"/>
                      </a:lnTo>
                      <a:lnTo>
                        <a:pt x="8565" y="0"/>
                      </a:lnTo>
                      <a:lnTo>
                        <a:pt x="8565" y="952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1" name="Google Shape;1011;p43"/>
                <p:cNvSpPr/>
                <p:nvPr/>
              </p:nvSpPr>
              <p:spPr>
                <a:xfrm>
                  <a:off x="8066874" y="1541145"/>
                  <a:ext cx="8564" cy="4762"/>
                </a:xfrm>
                <a:custGeom>
                  <a:rect b="b" l="l" r="r" t="t"/>
                  <a:pathLst>
                    <a:path extrusionOk="0" h="4762" w="8564">
                      <a:moveTo>
                        <a:pt x="0" y="0"/>
                      </a:moveTo>
                      <a:lnTo>
                        <a:pt x="8565" y="0"/>
                      </a:lnTo>
                      <a:lnTo>
                        <a:pt x="8565" y="476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2" name="Google Shape;1012;p43"/>
              <p:cNvGrpSpPr/>
              <p:nvPr/>
            </p:nvGrpSpPr>
            <p:grpSpPr>
              <a:xfrm>
                <a:off x="9785294" y="952845"/>
                <a:ext cx="5709" cy="768666"/>
                <a:chOff x="8524619" y="1541145"/>
                <a:chExt cx="5709" cy="768666"/>
              </a:xfrm>
            </p:grpSpPr>
            <p:sp>
              <p:nvSpPr>
                <p:cNvPr id="1013" name="Google Shape;1013;p43"/>
                <p:cNvSpPr/>
                <p:nvPr/>
              </p:nvSpPr>
              <p:spPr>
                <a:xfrm>
                  <a:off x="8525570" y="2307907"/>
                  <a:ext cx="4758" cy="1904"/>
                </a:xfrm>
                <a:custGeom>
                  <a:rect b="b" l="l" r="r" t="t"/>
                  <a:pathLst>
                    <a:path extrusionOk="0" h="1904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4" name="Google Shape;1014;p43"/>
                <p:cNvSpPr/>
                <p:nvPr/>
              </p:nvSpPr>
              <p:spPr>
                <a:xfrm>
                  <a:off x="8524619" y="2286952"/>
                  <a:ext cx="4758" cy="19050"/>
                </a:xfrm>
                <a:custGeom>
                  <a:rect b="b" l="l" r="r" t="t"/>
                  <a:pathLst>
                    <a:path extrusionOk="0" h="19050" w="4758">
                      <a:moveTo>
                        <a:pt x="4758" y="19050"/>
                      </a:moveTo>
                      <a:lnTo>
                        <a:pt x="0" y="19050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19050"/>
                      </a:lnTo>
                      <a:close/>
                      <a:moveTo>
                        <a:pt x="4758" y="3810"/>
                      </a:moveTo>
                      <a:lnTo>
                        <a:pt x="0" y="3810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381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5" name="Google Shape;1015;p43"/>
                <p:cNvSpPr/>
                <p:nvPr/>
              </p:nvSpPr>
              <p:spPr>
                <a:xfrm>
                  <a:off x="8524619" y="1550669"/>
                  <a:ext cx="4758" cy="729614"/>
                </a:xfrm>
                <a:custGeom>
                  <a:rect b="b" l="l" r="r" t="t"/>
                  <a:pathLst>
                    <a:path extrusionOk="0" h="729614" w="4758">
                      <a:moveTo>
                        <a:pt x="4758" y="729615"/>
                      </a:moveTo>
                      <a:lnTo>
                        <a:pt x="0" y="729615"/>
                      </a:lnTo>
                      <a:lnTo>
                        <a:pt x="0" y="725805"/>
                      </a:lnTo>
                      <a:lnTo>
                        <a:pt x="4758" y="725805"/>
                      </a:lnTo>
                      <a:lnTo>
                        <a:pt x="4758" y="729615"/>
                      </a:lnTo>
                      <a:close/>
                      <a:moveTo>
                        <a:pt x="4758" y="722948"/>
                      </a:moveTo>
                      <a:lnTo>
                        <a:pt x="0" y="722948"/>
                      </a:lnTo>
                      <a:lnTo>
                        <a:pt x="0" y="719138"/>
                      </a:lnTo>
                      <a:lnTo>
                        <a:pt x="4758" y="719138"/>
                      </a:lnTo>
                      <a:lnTo>
                        <a:pt x="4758" y="722948"/>
                      </a:lnTo>
                      <a:close/>
                      <a:moveTo>
                        <a:pt x="4758" y="707708"/>
                      </a:moveTo>
                      <a:lnTo>
                        <a:pt x="0" y="707708"/>
                      </a:lnTo>
                      <a:lnTo>
                        <a:pt x="0" y="703898"/>
                      </a:lnTo>
                      <a:lnTo>
                        <a:pt x="4758" y="703898"/>
                      </a:lnTo>
                      <a:lnTo>
                        <a:pt x="4758" y="707708"/>
                      </a:lnTo>
                      <a:close/>
                      <a:moveTo>
                        <a:pt x="4758" y="697230"/>
                      </a:moveTo>
                      <a:lnTo>
                        <a:pt x="0" y="697230"/>
                      </a:lnTo>
                      <a:lnTo>
                        <a:pt x="0" y="693420"/>
                      </a:lnTo>
                      <a:lnTo>
                        <a:pt x="4758" y="693420"/>
                      </a:lnTo>
                      <a:lnTo>
                        <a:pt x="4758" y="697230"/>
                      </a:lnTo>
                      <a:close/>
                      <a:moveTo>
                        <a:pt x="4758" y="690563"/>
                      </a:moveTo>
                      <a:lnTo>
                        <a:pt x="0" y="690563"/>
                      </a:lnTo>
                      <a:lnTo>
                        <a:pt x="0" y="686753"/>
                      </a:lnTo>
                      <a:lnTo>
                        <a:pt x="4758" y="686753"/>
                      </a:lnTo>
                      <a:lnTo>
                        <a:pt x="4758" y="690563"/>
                      </a:lnTo>
                      <a:close/>
                      <a:moveTo>
                        <a:pt x="4758" y="676275"/>
                      </a:moveTo>
                      <a:lnTo>
                        <a:pt x="0" y="676275"/>
                      </a:lnTo>
                      <a:lnTo>
                        <a:pt x="0" y="672465"/>
                      </a:lnTo>
                      <a:lnTo>
                        <a:pt x="4758" y="672465"/>
                      </a:lnTo>
                      <a:lnTo>
                        <a:pt x="4758" y="676275"/>
                      </a:lnTo>
                      <a:close/>
                      <a:moveTo>
                        <a:pt x="4758" y="665798"/>
                      </a:moveTo>
                      <a:lnTo>
                        <a:pt x="0" y="665798"/>
                      </a:lnTo>
                      <a:lnTo>
                        <a:pt x="0" y="661988"/>
                      </a:lnTo>
                      <a:lnTo>
                        <a:pt x="4758" y="661988"/>
                      </a:lnTo>
                      <a:lnTo>
                        <a:pt x="4758" y="665798"/>
                      </a:lnTo>
                      <a:close/>
                      <a:moveTo>
                        <a:pt x="4758" y="659130"/>
                      </a:moveTo>
                      <a:lnTo>
                        <a:pt x="0" y="659130"/>
                      </a:lnTo>
                      <a:lnTo>
                        <a:pt x="0" y="655320"/>
                      </a:lnTo>
                      <a:lnTo>
                        <a:pt x="4758" y="655320"/>
                      </a:lnTo>
                      <a:lnTo>
                        <a:pt x="4758" y="659130"/>
                      </a:lnTo>
                      <a:close/>
                      <a:moveTo>
                        <a:pt x="4758" y="643890"/>
                      </a:moveTo>
                      <a:lnTo>
                        <a:pt x="0" y="643890"/>
                      </a:lnTo>
                      <a:lnTo>
                        <a:pt x="0" y="640080"/>
                      </a:lnTo>
                      <a:lnTo>
                        <a:pt x="4758" y="640080"/>
                      </a:lnTo>
                      <a:lnTo>
                        <a:pt x="4758" y="643890"/>
                      </a:lnTo>
                      <a:close/>
                      <a:moveTo>
                        <a:pt x="4758" y="633413"/>
                      </a:moveTo>
                      <a:lnTo>
                        <a:pt x="0" y="633413"/>
                      </a:lnTo>
                      <a:lnTo>
                        <a:pt x="0" y="629603"/>
                      </a:lnTo>
                      <a:lnTo>
                        <a:pt x="4758" y="629603"/>
                      </a:lnTo>
                      <a:lnTo>
                        <a:pt x="4758" y="633413"/>
                      </a:lnTo>
                      <a:close/>
                      <a:moveTo>
                        <a:pt x="4758" y="626745"/>
                      </a:moveTo>
                      <a:lnTo>
                        <a:pt x="0" y="626745"/>
                      </a:lnTo>
                      <a:lnTo>
                        <a:pt x="0" y="622935"/>
                      </a:lnTo>
                      <a:lnTo>
                        <a:pt x="4758" y="622935"/>
                      </a:lnTo>
                      <a:lnTo>
                        <a:pt x="4758" y="626745"/>
                      </a:lnTo>
                      <a:close/>
                      <a:moveTo>
                        <a:pt x="4758" y="612458"/>
                      </a:moveTo>
                      <a:lnTo>
                        <a:pt x="0" y="612458"/>
                      </a:lnTo>
                      <a:lnTo>
                        <a:pt x="0" y="608648"/>
                      </a:lnTo>
                      <a:lnTo>
                        <a:pt x="4758" y="608648"/>
                      </a:lnTo>
                      <a:lnTo>
                        <a:pt x="4758" y="612458"/>
                      </a:lnTo>
                      <a:close/>
                      <a:moveTo>
                        <a:pt x="4758" y="601028"/>
                      </a:moveTo>
                      <a:lnTo>
                        <a:pt x="0" y="601028"/>
                      </a:lnTo>
                      <a:lnTo>
                        <a:pt x="0" y="597218"/>
                      </a:lnTo>
                      <a:lnTo>
                        <a:pt x="4758" y="597218"/>
                      </a:lnTo>
                      <a:lnTo>
                        <a:pt x="4758" y="601028"/>
                      </a:lnTo>
                      <a:close/>
                      <a:moveTo>
                        <a:pt x="4758" y="595313"/>
                      </a:moveTo>
                      <a:lnTo>
                        <a:pt x="0" y="595313"/>
                      </a:lnTo>
                      <a:lnTo>
                        <a:pt x="0" y="591503"/>
                      </a:lnTo>
                      <a:lnTo>
                        <a:pt x="4758" y="591503"/>
                      </a:lnTo>
                      <a:lnTo>
                        <a:pt x="4758" y="595313"/>
                      </a:lnTo>
                      <a:close/>
                      <a:moveTo>
                        <a:pt x="4758" y="580073"/>
                      </a:moveTo>
                      <a:lnTo>
                        <a:pt x="0" y="580073"/>
                      </a:lnTo>
                      <a:lnTo>
                        <a:pt x="0" y="576263"/>
                      </a:lnTo>
                      <a:lnTo>
                        <a:pt x="4758" y="576263"/>
                      </a:lnTo>
                      <a:lnTo>
                        <a:pt x="4758" y="580073"/>
                      </a:lnTo>
                      <a:close/>
                      <a:moveTo>
                        <a:pt x="4758" y="569595"/>
                      </a:moveTo>
                      <a:lnTo>
                        <a:pt x="0" y="569595"/>
                      </a:lnTo>
                      <a:lnTo>
                        <a:pt x="0" y="565785"/>
                      </a:lnTo>
                      <a:lnTo>
                        <a:pt x="4758" y="565785"/>
                      </a:lnTo>
                      <a:lnTo>
                        <a:pt x="4758" y="569595"/>
                      </a:lnTo>
                      <a:close/>
                      <a:moveTo>
                        <a:pt x="4758" y="562928"/>
                      </a:moveTo>
                      <a:lnTo>
                        <a:pt x="0" y="562928"/>
                      </a:lnTo>
                      <a:lnTo>
                        <a:pt x="0" y="559118"/>
                      </a:lnTo>
                      <a:lnTo>
                        <a:pt x="4758" y="559118"/>
                      </a:lnTo>
                      <a:lnTo>
                        <a:pt x="4758" y="562928"/>
                      </a:lnTo>
                      <a:close/>
                      <a:moveTo>
                        <a:pt x="4758" y="547688"/>
                      </a:moveTo>
                      <a:lnTo>
                        <a:pt x="0" y="547688"/>
                      </a:lnTo>
                      <a:lnTo>
                        <a:pt x="0" y="543878"/>
                      </a:lnTo>
                      <a:lnTo>
                        <a:pt x="4758" y="543878"/>
                      </a:lnTo>
                      <a:lnTo>
                        <a:pt x="4758" y="547688"/>
                      </a:lnTo>
                      <a:close/>
                      <a:moveTo>
                        <a:pt x="4758" y="537210"/>
                      </a:moveTo>
                      <a:lnTo>
                        <a:pt x="0" y="537210"/>
                      </a:lnTo>
                      <a:lnTo>
                        <a:pt x="0" y="533400"/>
                      </a:lnTo>
                      <a:lnTo>
                        <a:pt x="4758" y="533400"/>
                      </a:lnTo>
                      <a:lnTo>
                        <a:pt x="4758" y="537210"/>
                      </a:lnTo>
                      <a:close/>
                      <a:moveTo>
                        <a:pt x="4758" y="530543"/>
                      </a:moveTo>
                      <a:lnTo>
                        <a:pt x="0" y="530543"/>
                      </a:lnTo>
                      <a:lnTo>
                        <a:pt x="0" y="526733"/>
                      </a:lnTo>
                      <a:lnTo>
                        <a:pt x="4758" y="526733"/>
                      </a:lnTo>
                      <a:lnTo>
                        <a:pt x="4758" y="530543"/>
                      </a:lnTo>
                      <a:close/>
                      <a:moveTo>
                        <a:pt x="4758" y="516255"/>
                      </a:moveTo>
                      <a:lnTo>
                        <a:pt x="0" y="516255"/>
                      </a:lnTo>
                      <a:lnTo>
                        <a:pt x="0" y="512445"/>
                      </a:lnTo>
                      <a:lnTo>
                        <a:pt x="4758" y="512445"/>
                      </a:lnTo>
                      <a:lnTo>
                        <a:pt x="4758" y="516255"/>
                      </a:lnTo>
                      <a:close/>
                      <a:moveTo>
                        <a:pt x="4758" y="504825"/>
                      </a:moveTo>
                      <a:lnTo>
                        <a:pt x="0" y="504825"/>
                      </a:lnTo>
                      <a:lnTo>
                        <a:pt x="0" y="501015"/>
                      </a:lnTo>
                      <a:lnTo>
                        <a:pt x="4758" y="501015"/>
                      </a:lnTo>
                      <a:lnTo>
                        <a:pt x="4758" y="504825"/>
                      </a:lnTo>
                      <a:close/>
                      <a:moveTo>
                        <a:pt x="4758" y="499110"/>
                      </a:moveTo>
                      <a:lnTo>
                        <a:pt x="0" y="499110"/>
                      </a:lnTo>
                      <a:lnTo>
                        <a:pt x="0" y="495300"/>
                      </a:lnTo>
                      <a:lnTo>
                        <a:pt x="4758" y="495300"/>
                      </a:lnTo>
                      <a:lnTo>
                        <a:pt x="4758" y="499110"/>
                      </a:lnTo>
                      <a:close/>
                      <a:moveTo>
                        <a:pt x="4758" y="483870"/>
                      </a:moveTo>
                      <a:lnTo>
                        <a:pt x="0" y="483870"/>
                      </a:lnTo>
                      <a:lnTo>
                        <a:pt x="0" y="480060"/>
                      </a:lnTo>
                      <a:lnTo>
                        <a:pt x="4758" y="480060"/>
                      </a:lnTo>
                      <a:lnTo>
                        <a:pt x="4758" y="483870"/>
                      </a:lnTo>
                      <a:close/>
                      <a:moveTo>
                        <a:pt x="4758" y="473393"/>
                      </a:moveTo>
                      <a:lnTo>
                        <a:pt x="0" y="473393"/>
                      </a:lnTo>
                      <a:lnTo>
                        <a:pt x="0" y="468630"/>
                      </a:lnTo>
                      <a:lnTo>
                        <a:pt x="4758" y="468630"/>
                      </a:lnTo>
                      <a:lnTo>
                        <a:pt x="4758" y="473393"/>
                      </a:lnTo>
                      <a:close/>
                      <a:moveTo>
                        <a:pt x="4758" y="466725"/>
                      </a:moveTo>
                      <a:lnTo>
                        <a:pt x="0" y="466725"/>
                      </a:lnTo>
                      <a:lnTo>
                        <a:pt x="0" y="462915"/>
                      </a:lnTo>
                      <a:lnTo>
                        <a:pt x="4758" y="462915"/>
                      </a:lnTo>
                      <a:lnTo>
                        <a:pt x="4758" y="466725"/>
                      </a:lnTo>
                      <a:close/>
                      <a:moveTo>
                        <a:pt x="4758" y="451485"/>
                      </a:moveTo>
                      <a:lnTo>
                        <a:pt x="0" y="451485"/>
                      </a:lnTo>
                      <a:lnTo>
                        <a:pt x="0" y="447675"/>
                      </a:lnTo>
                      <a:lnTo>
                        <a:pt x="4758" y="447675"/>
                      </a:lnTo>
                      <a:lnTo>
                        <a:pt x="4758" y="451485"/>
                      </a:lnTo>
                      <a:close/>
                      <a:moveTo>
                        <a:pt x="4758" y="441008"/>
                      </a:moveTo>
                      <a:lnTo>
                        <a:pt x="0" y="441008"/>
                      </a:lnTo>
                      <a:lnTo>
                        <a:pt x="0" y="437197"/>
                      </a:lnTo>
                      <a:lnTo>
                        <a:pt x="4758" y="437197"/>
                      </a:lnTo>
                      <a:lnTo>
                        <a:pt x="4758" y="441008"/>
                      </a:lnTo>
                      <a:close/>
                      <a:moveTo>
                        <a:pt x="4758" y="434340"/>
                      </a:moveTo>
                      <a:lnTo>
                        <a:pt x="0" y="434340"/>
                      </a:lnTo>
                      <a:lnTo>
                        <a:pt x="0" y="430530"/>
                      </a:lnTo>
                      <a:lnTo>
                        <a:pt x="4758" y="430530"/>
                      </a:lnTo>
                      <a:lnTo>
                        <a:pt x="4758" y="434340"/>
                      </a:lnTo>
                      <a:close/>
                      <a:moveTo>
                        <a:pt x="4758" y="420053"/>
                      </a:moveTo>
                      <a:lnTo>
                        <a:pt x="0" y="420053"/>
                      </a:lnTo>
                      <a:lnTo>
                        <a:pt x="0" y="416243"/>
                      </a:lnTo>
                      <a:lnTo>
                        <a:pt x="4758" y="416243"/>
                      </a:lnTo>
                      <a:lnTo>
                        <a:pt x="4758" y="420053"/>
                      </a:lnTo>
                      <a:close/>
                      <a:moveTo>
                        <a:pt x="4758" y="409575"/>
                      </a:moveTo>
                      <a:lnTo>
                        <a:pt x="0" y="409575"/>
                      </a:lnTo>
                      <a:lnTo>
                        <a:pt x="0" y="405765"/>
                      </a:lnTo>
                      <a:lnTo>
                        <a:pt x="4758" y="405765"/>
                      </a:lnTo>
                      <a:lnTo>
                        <a:pt x="4758" y="409575"/>
                      </a:lnTo>
                      <a:close/>
                      <a:moveTo>
                        <a:pt x="4758" y="402908"/>
                      </a:moveTo>
                      <a:lnTo>
                        <a:pt x="0" y="402908"/>
                      </a:lnTo>
                      <a:lnTo>
                        <a:pt x="0" y="399097"/>
                      </a:lnTo>
                      <a:lnTo>
                        <a:pt x="4758" y="399097"/>
                      </a:lnTo>
                      <a:lnTo>
                        <a:pt x="4758" y="402908"/>
                      </a:lnTo>
                      <a:close/>
                      <a:moveTo>
                        <a:pt x="4758" y="387668"/>
                      </a:moveTo>
                      <a:lnTo>
                        <a:pt x="0" y="387668"/>
                      </a:lnTo>
                      <a:lnTo>
                        <a:pt x="0" y="383858"/>
                      </a:lnTo>
                      <a:lnTo>
                        <a:pt x="4758" y="383858"/>
                      </a:lnTo>
                      <a:lnTo>
                        <a:pt x="4758" y="387668"/>
                      </a:lnTo>
                      <a:close/>
                      <a:moveTo>
                        <a:pt x="4758" y="377190"/>
                      </a:moveTo>
                      <a:lnTo>
                        <a:pt x="0" y="377190"/>
                      </a:lnTo>
                      <a:lnTo>
                        <a:pt x="0" y="373380"/>
                      </a:lnTo>
                      <a:lnTo>
                        <a:pt x="4758" y="373380"/>
                      </a:lnTo>
                      <a:lnTo>
                        <a:pt x="4758" y="377190"/>
                      </a:lnTo>
                      <a:close/>
                      <a:moveTo>
                        <a:pt x="4758" y="370522"/>
                      </a:moveTo>
                      <a:lnTo>
                        <a:pt x="0" y="370522"/>
                      </a:lnTo>
                      <a:lnTo>
                        <a:pt x="0" y="366713"/>
                      </a:lnTo>
                      <a:lnTo>
                        <a:pt x="4758" y="366713"/>
                      </a:lnTo>
                      <a:lnTo>
                        <a:pt x="4758" y="370522"/>
                      </a:lnTo>
                      <a:close/>
                      <a:moveTo>
                        <a:pt x="4758" y="356235"/>
                      </a:moveTo>
                      <a:lnTo>
                        <a:pt x="0" y="356235"/>
                      </a:lnTo>
                      <a:lnTo>
                        <a:pt x="0" y="352425"/>
                      </a:lnTo>
                      <a:lnTo>
                        <a:pt x="4758" y="352425"/>
                      </a:lnTo>
                      <a:lnTo>
                        <a:pt x="4758" y="356235"/>
                      </a:lnTo>
                      <a:close/>
                      <a:moveTo>
                        <a:pt x="4758" y="344805"/>
                      </a:moveTo>
                      <a:lnTo>
                        <a:pt x="0" y="344805"/>
                      </a:lnTo>
                      <a:lnTo>
                        <a:pt x="0" y="340995"/>
                      </a:lnTo>
                      <a:lnTo>
                        <a:pt x="4758" y="340995"/>
                      </a:lnTo>
                      <a:lnTo>
                        <a:pt x="4758" y="344805"/>
                      </a:lnTo>
                      <a:close/>
                      <a:moveTo>
                        <a:pt x="4758" y="339090"/>
                      </a:moveTo>
                      <a:lnTo>
                        <a:pt x="0" y="339090"/>
                      </a:lnTo>
                      <a:lnTo>
                        <a:pt x="0" y="335280"/>
                      </a:lnTo>
                      <a:lnTo>
                        <a:pt x="4758" y="335280"/>
                      </a:lnTo>
                      <a:lnTo>
                        <a:pt x="4758" y="339090"/>
                      </a:lnTo>
                      <a:close/>
                      <a:moveTo>
                        <a:pt x="4758" y="323850"/>
                      </a:moveTo>
                      <a:lnTo>
                        <a:pt x="0" y="323850"/>
                      </a:lnTo>
                      <a:lnTo>
                        <a:pt x="0" y="320040"/>
                      </a:lnTo>
                      <a:lnTo>
                        <a:pt x="4758" y="320040"/>
                      </a:lnTo>
                      <a:lnTo>
                        <a:pt x="4758" y="323850"/>
                      </a:lnTo>
                      <a:close/>
                      <a:moveTo>
                        <a:pt x="4758" y="313372"/>
                      </a:moveTo>
                      <a:lnTo>
                        <a:pt x="0" y="313372"/>
                      </a:lnTo>
                      <a:lnTo>
                        <a:pt x="0" y="309563"/>
                      </a:lnTo>
                      <a:lnTo>
                        <a:pt x="4758" y="309563"/>
                      </a:lnTo>
                      <a:lnTo>
                        <a:pt x="4758" y="313372"/>
                      </a:lnTo>
                      <a:close/>
                      <a:moveTo>
                        <a:pt x="4758" y="306705"/>
                      </a:moveTo>
                      <a:lnTo>
                        <a:pt x="0" y="306705"/>
                      </a:lnTo>
                      <a:lnTo>
                        <a:pt x="0" y="302895"/>
                      </a:lnTo>
                      <a:lnTo>
                        <a:pt x="4758" y="302895"/>
                      </a:lnTo>
                      <a:lnTo>
                        <a:pt x="4758" y="306705"/>
                      </a:lnTo>
                      <a:close/>
                      <a:moveTo>
                        <a:pt x="4758" y="291465"/>
                      </a:moveTo>
                      <a:lnTo>
                        <a:pt x="0" y="291465"/>
                      </a:lnTo>
                      <a:lnTo>
                        <a:pt x="0" y="287655"/>
                      </a:lnTo>
                      <a:lnTo>
                        <a:pt x="4758" y="287655"/>
                      </a:lnTo>
                      <a:lnTo>
                        <a:pt x="4758" y="291465"/>
                      </a:lnTo>
                      <a:close/>
                      <a:moveTo>
                        <a:pt x="4758" y="280988"/>
                      </a:moveTo>
                      <a:lnTo>
                        <a:pt x="0" y="280988"/>
                      </a:lnTo>
                      <a:lnTo>
                        <a:pt x="0" y="277178"/>
                      </a:lnTo>
                      <a:lnTo>
                        <a:pt x="4758" y="277178"/>
                      </a:lnTo>
                      <a:lnTo>
                        <a:pt x="4758" y="280988"/>
                      </a:lnTo>
                      <a:close/>
                      <a:moveTo>
                        <a:pt x="4758" y="274320"/>
                      </a:moveTo>
                      <a:lnTo>
                        <a:pt x="0" y="274320"/>
                      </a:lnTo>
                      <a:lnTo>
                        <a:pt x="0" y="270510"/>
                      </a:lnTo>
                      <a:lnTo>
                        <a:pt x="4758" y="270510"/>
                      </a:lnTo>
                      <a:lnTo>
                        <a:pt x="4758" y="274320"/>
                      </a:lnTo>
                      <a:close/>
                      <a:moveTo>
                        <a:pt x="4758" y="260033"/>
                      </a:moveTo>
                      <a:lnTo>
                        <a:pt x="0" y="260033"/>
                      </a:lnTo>
                      <a:lnTo>
                        <a:pt x="0" y="256222"/>
                      </a:lnTo>
                      <a:lnTo>
                        <a:pt x="4758" y="256222"/>
                      </a:lnTo>
                      <a:lnTo>
                        <a:pt x="4758" y="260033"/>
                      </a:lnTo>
                      <a:close/>
                      <a:moveTo>
                        <a:pt x="4758" y="248603"/>
                      </a:moveTo>
                      <a:lnTo>
                        <a:pt x="0" y="248603"/>
                      </a:lnTo>
                      <a:lnTo>
                        <a:pt x="0" y="244793"/>
                      </a:lnTo>
                      <a:lnTo>
                        <a:pt x="4758" y="244793"/>
                      </a:lnTo>
                      <a:lnTo>
                        <a:pt x="4758" y="248603"/>
                      </a:lnTo>
                      <a:close/>
                      <a:moveTo>
                        <a:pt x="4758" y="242888"/>
                      </a:moveTo>
                      <a:lnTo>
                        <a:pt x="0" y="242888"/>
                      </a:lnTo>
                      <a:lnTo>
                        <a:pt x="0" y="239078"/>
                      </a:lnTo>
                      <a:lnTo>
                        <a:pt x="4758" y="239078"/>
                      </a:lnTo>
                      <a:lnTo>
                        <a:pt x="4758" y="242888"/>
                      </a:lnTo>
                      <a:close/>
                      <a:moveTo>
                        <a:pt x="4758" y="227647"/>
                      </a:moveTo>
                      <a:lnTo>
                        <a:pt x="0" y="227647"/>
                      </a:lnTo>
                      <a:lnTo>
                        <a:pt x="0" y="223838"/>
                      </a:lnTo>
                      <a:lnTo>
                        <a:pt x="4758" y="223838"/>
                      </a:lnTo>
                      <a:lnTo>
                        <a:pt x="4758" y="227647"/>
                      </a:lnTo>
                      <a:close/>
                      <a:moveTo>
                        <a:pt x="4758" y="217170"/>
                      </a:moveTo>
                      <a:lnTo>
                        <a:pt x="0" y="217170"/>
                      </a:lnTo>
                      <a:lnTo>
                        <a:pt x="0" y="213360"/>
                      </a:lnTo>
                      <a:lnTo>
                        <a:pt x="4758" y="213360"/>
                      </a:lnTo>
                      <a:lnTo>
                        <a:pt x="4758" y="217170"/>
                      </a:lnTo>
                      <a:close/>
                      <a:moveTo>
                        <a:pt x="4758" y="210503"/>
                      </a:moveTo>
                      <a:lnTo>
                        <a:pt x="0" y="210503"/>
                      </a:lnTo>
                      <a:lnTo>
                        <a:pt x="0" y="206693"/>
                      </a:lnTo>
                      <a:lnTo>
                        <a:pt x="4758" y="206693"/>
                      </a:lnTo>
                      <a:lnTo>
                        <a:pt x="4758" y="210503"/>
                      </a:lnTo>
                      <a:close/>
                      <a:moveTo>
                        <a:pt x="4758" y="195263"/>
                      </a:moveTo>
                      <a:lnTo>
                        <a:pt x="0" y="195263"/>
                      </a:lnTo>
                      <a:lnTo>
                        <a:pt x="0" y="191453"/>
                      </a:lnTo>
                      <a:lnTo>
                        <a:pt x="4758" y="191453"/>
                      </a:lnTo>
                      <a:lnTo>
                        <a:pt x="4758" y="195263"/>
                      </a:lnTo>
                      <a:close/>
                      <a:moveTo>
                        <a:pt x="4758" y="184785"/>
                      </a:moveTo>
                      <a:lnTo>
                        <a:pt x="0" y="184785"/>
                      </a:lnTo>
                      <a:lnTo>
                        <a:pt x="0" y="180975"/>
                      </a:lnTo>
                      <a:lnTo>
                        <a:pt x="4758" y="180975"/>
                      </a:lnTo>
                      <a:lnTo>
                        <a:pt x="4758" y="184785"/>
                      </a:lnTo>
                      <a:close/>
                      <a:moveTo>
                        <a:pt x="4758" y="179070"/>
                      </a:moveTo>
                      <a:lnTo>
                        <a:pt x="0" y="179070"/>
                      </a:lnTo>
                      <a:lnTo>
                        <a:pt x="0" y="175260"/>
                      </a:lnTo>
                      <a:lnTo>
                        <a:pt x="4758" y="175260"/>
                      </a:lnTo>
                      <a:lnTo>
                        <a:pt x="4758" y="179070"/>
                      </a:lnTo>
                      <a:close/>
                      <a:moveTo>
                        <a:pt x="4758" y="163830"/>
                      </a:moveTo>
                      <a:lnTo>
                        <a:pt x="0" y="163830"/>
                      </a:lnTo>
                      <a:lnTo>
                        <a:pt x="0" y="160020"/>
                      </a:lnTo>
                      <a:lnTo>
                        <a:pt x="4758" y="160020"/>
                      </a:lnTo>
                      <a:lnTo>
                        <a:pt x="4758" y="163830"/>
                      </a:lnTo>
                      <a:close/>
                      <a:moveTo>
                        <a:pt x="4758" y="153353"/>
                      </a:moveTo>
                      <a:lnTo>
                        <a:pt x="0" y="153353"/>
                      </a:lnTo>
                      <a:lnTo>
                        <a:pt x="0" y="149543"/>
                      </a:lnTo>
                      <a:lnTo>
                        <a:pt x="4758" y="149543"/>
                      </a:lnTo>
                      <a:lnTo>
                        <a:pt x="4758" y="153353"/>
                      </a:lnTo>
                      <a:close/>
                      <a:moveTo>
                        <a:pt x="4758" y="146685"/>
                      </a:moveTo>
                      <a:lnTo>
                        <a:pt x="0" y="146685"/>
                      </a:lnTo>
                      <a:lnTo>
                        <a:pt x="0" y="142875"/>
                      </a:lnTo>
                      <a:lnTo>
                        <a:pt x="4758" y="142875"/>
                      </a:lnTo>
                      <a:lnTo>
                        <a:pt x="4758" y="146685"/>
                      </a:lnTo>
                      <a:close/>
                      <a:moveTo>
                        <a:pt x="4758" y="131445"/>
                      </a:moveTo>
                      <a:lnTo>
                        <a:pt x="0" y="131445"/>
                      </a:lnTo>
                      <a:lnTo>
                        <a:pt x="0" y="127635"/>
                      </a:lnTo>
                      <a:lnTo>
                        <a:pt x="4758" y="127635"/>
                      </a:lnTo>
                      <a:lnTo>
                        <a:pt x="4758" y="131445"/>
                      </a:lnTo>
                      <a:close/>
                      <a:moveTo>
                        <a:pt x="4758" y="120968"/>
                      </a:moveTo>
                      <a:lnTo>
                        <a:pt x="0" y="120968"/>
                      </a:lnTo>
                      <a:lnTo>
                        <a:pt x="0" y="117157"/>
                      </a:lnTo>
                      <a:lnTo>
                        <a:pt x="4758" y="117157"/>
                      </a:lnTo>
                      <a:lnTo>
                        <a:pt x="4758" y="120968"/>
                      </a:lnTo>
                      <a:close/>
                      <a:moveTo>
                        <a:pt x="4758" y="114300"/>
                      </a:moveTo>
                      <a:lnTo>
                        <a:pt x="0" y="114300"/>
                      </a:lnTo>
                      <a:lnTo>
                        <a:pt x="0" y="110490"/>
                      </a:lnTo>
                      <a:lnTo>
                        <a:pt x="4758" y="110490"/>
                      </a:lnTo>
                      <a:lnTo>
                        <a:pt x="4758" y="114300"/>
                      </a:lnTo>
                      <a:close/>
                      <a:moveTo>
                        <a:pt x="4758" y="100013"/>
                      </a:moveTo>
                      <a:lnTo>
                        <a:pt x="0" y="100013"/>
                      </a:lnTo>
                      <a:lnTo>
                        <a:pt x="0" y="96203"/>
                      </a:lnTo>
                      <a:lnTo>
                        <a:pt x="4758" y="96203"/>
                      </a:lnTo>
                      <a:lnTo>
                        <a:pt x="4758" y="100013"/>
                      </a:lnTo>
                      <a:close/>
                      <a:moveTo>
                        <a:pt x="4758" y="88582"/>
                      </a:moveTo>
                      <a:lnTo>
                        <a:pt x="0" y="88582"/>
                      </a:lnTo>
                      <a:lnTo>
                        <a:pt x="0" y="84773"/>
                      </a:lnTo>
                      <a:lnTo>
                        <a:pt x="4758" y="84773"/>
                      </a:lnTo>
                      <a:lnTo>
                        <a:pt x="4758" y="88582"/>
                      </a:lnTo>
                      <a:close/>
                      <a:moveTo>
                        <a:pt x="4758" y="82868"/>
                      </a:moveTo>
                      <a:lnTo>
                        <a:pt x="0" y="82868"/>
                      </a:lnTo>
                      <a:lnTo>
                        <a:pt x="0" y="78105"/>
                      </a:lnTo>
                      <a:lnTo>
                        <a:pt x="4758" y="78105"/>
                      </a:lnTo>
                      <a:lnTo>
                        <a:pt x="4758" y="82868"/>
                      </a:lnTo>
                      <a:close/>
                      <a:moveTo>
                        <a:pt x="4758" y="67628"/>
                      </a:moveTo>
                      <a:lnTo>
                        <a:pt x="0" y="67628"/>
                      </a:lnTo>
                      <a:lnTo>
                        <a:pt x="0" y="63818"/>
                      </a:lnTo>
                      <a:lnTo>
                        <a:pt x="4758" y="63818"/>
                      </a:lnTo>
                      <a:lnTo>
                        <a:pt x="4758" y="67628"/>
                      </a:lnTo>
                      <a:close/>
                      <a:moveTo>
                        <a:pt x="4758" y="57150"/>
                      </a:moveTo>
                      <a:lnTo>
                        <a:pt x="0" y="57150"/>
                      </a:lnTo>
                      <a:lnTo>
                        <a:pt x="0" y="53340"/>
                      </a:lnTo>
                      <a:lnTo>
                        <a:pt x="4758" y="53340"/>
                      </a:lnTo>
                      <a:lnTo>
                        <a:pt x="4758" y="57150"/>
                      </a:lnTo>
                      <a:close/>
                      <a:moveTo>
                        <a:pt x="4758" y="50482"/>
                      </a:moveTo>
                      <a:lnTo>
                        <a:pt x="0" y="50482"/>
                      </a:lnTo>
                      <a:lnTo>
                        <a:pt x="0" y="46673"/>
                      </a:lnTo>
                      <a:lnTo>
                        <a:pt x="4758" y="46673"/>
                      </a:lnTo>
                      <a:lnTo>
                        <a:pt x="4758" y="50482"/>
                      </a:lnTo>
                      <a:close/>
                      <a:moveTo>
                        <a:pt x="4758" y="35243"/>
                      </a:moveTo>
                      <a:lnTo>
                        <a:pt x="0" y="35243"/>
                      </a:lnTo>
                      <a:lnTo>
                        <a:pt x="0" y="31432"/>
                      </a:lnTo>
                      <a:lnTo>
                        <a:pt x="4758" y="31432"/>
                      </a:lnTo>
                      <a:lnTo>
                        <a:pt x="4758" y="35243"/>
                      </a:lnTo>
                      <a:close/>
                      <a:moveTo>
                        <a:pt x="4758" y="24765"/>
                      </a:moveTo>
                      <a:lnTo>
                        <a:pt x="0" y="24765"/>
                      </a:lnTo>
                      <a:lnTo>
                        <a:pt x="0" y="20955"/>
                      </a:lnTo>
                      <a:lnTo>
                        <a:pt x="4758" y="20955"/>
                      </a:lnTo>
                      <a:lnTo>
                        <a:pt x="4758" y="24765"/>
                      </a:lnTo>
                      <a:close/>
                      <a:moveTo>
                        <a:pt x="4758" y="18098"/>
                      </a:moveTo>
                      <a:lnTo>
                        <a:pt x="0" y="18098"/>
                      </a:lnTo>
                      <a:lnTo>
                        <a:pt x="0" y="14288"/>
                      </a:lnTo>
                      <a:lnTo>
                        <a:pt x="4758" y="14288"/>
                      </a:lnTo>
                      <a:lnTo>
                        <a:pt x="4758" y="18098"/>
                      </a:lnTo>
                      <a:close/>
                      <a:moveTo>
                        <a:pt x="4758" y="3810"/>
                      </a:moveTo>
                      <a:lnTo>
                        <a:pt x="0" y="3810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381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6" name="Google Shape;1016;p43"/>
                <p:cNvSpPr/>
                <p:nvPr/>
              </p:nvSpPr>
              <p:spPr>
                <a:xfrm>
                  <a:off x="8525570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7" name="Google Shape;1017;p43"/>
              <p:cNvGrpSpPr/>
              <p:nvPr/>
            </p:nvGrpSpPr>
            <p:grpSpPr>
              <a:xfrm>
                <a:off x="9434134" y="952845"/>
                <a:ext cx="4758" cy="791526"/>
                <a:chOff x="8173459" y="1541145"/>
                <a:chExt cx="4758" cy="791526"/>
              </a:xfrm>
            </p:grpSpPr>
            <p:sp>
              <p:nvSpPr>
                <p:cNvPr id="1018" name="Google Shape;1018;p43"/>
                <p:cNvSpPr/>
                <p:nvPr/>
              </p:nvSpPr>
              <p:spPr>
                <a:xfrm>
                  <a:off x="8173459" y="2330767"/>
                  <a:ext cx="4758" cy="1904"/>
                </a:xfrm>
                <a:custGeom>
                  <a:rect b="b" l="l" r="r" t="t"/>
                  <a:pathLst>
                    <a:path extrusionOk="0" h="1904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9" name="Google Shape;1019;p43"/>
                <p:cNvSpPr/>
                <p:nvPr/>
              </p:nvSpPr>
              <p:spPr>
                <a:xfrm>
                  <a:off x="8173459" y="2308859"/>
                  <a:ext cx="4758" cy="20002"/>
                </a:xfrm>
                <a:custGeom>
                  <a:rect b="b" l="l" r="r" t="t"/>
                  <a:pathLst>
                    <a:path extrusionOk="0" h="20002" w="4758">
                      <a:moveTo>
                        <a:pt x="4758" y="20003"/>
                      </a:moveTo>
                      <a:lnTo>
                        <a:pt x="0" y="20003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3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0" name="Google Shape;1020;p43"/>
                <p:cNvSpPr/>
                <p:nvPr/>
              </p:nvSpPr>
              <p:spPr>
                <a:xfrm>
                  <a:off x="8173459" y="1549717"/>
                  <a:ext cx="4758" cy="752474"/>
                </a:xfrm>
                <a:custGeom>
                  <a:rect b="b" l="l" r="r" t="t"/>
                  <a:pathLst>
                    <a:path extrusionOk="0" h="752474" w="4758">
                      <a:moveTo>
                        <a:pt x="4758" y="752475"/>
                      </a:moveTo>
                      <a:lnTo>
                        <a:pt x="0" y="752475"/>
                      </a:lnTo>
                      <a:lnTo>
                        <a:pt x="0" y="747712"/>
                      </a:lnTo>
                      <a:lnTo>
                        <a:pt x="4758" y="747712"/>
                      </a:lnTo>
                      <a:lnTo>
                        <a:pt x="4758" y="752475"/>
                      </a:lnTo>
                      <a:close/>
                      <a:moveTo>
                        <a:pt x="4758" y="745808"/>
                      </a:moveTo>
                      <a:lnTo>
                        <a:pt x="0" y="745808"/>
                      </a:lnTo>
                      <a:lnTo>
                        <a:pt x="0" y="741045"/>
                      </a:lnTo>
                      <a:lnTo>
                        <a:pt x="4758" y="741045"/>
                      </a:lnTo>
                      <a:lnTo>
                        <a:pt x="4758" y="745808"/>
                      </a:lnTo>
                      <a:close/>
                      <a:moveTo>
                        <a:pt x="4758" y="730567"/>
                      </a:moveTo>
                      <a:lnTo>
                        <a:pt x="0" y="730567"/>
                      </a:lnTo>
                      <a:lnTo>
                        <a:pt x="0" y="726758"/>
                      </a:lnTo>
                      <a:lnTo>
                        <a:pt x="4758" y="726758"/>
                      </a:lnTo>
                      <a:lnTo>
                        <a:pt x="4758" y="730567"/>
                      </a:lnTo>
                      <a:close/>
                      <a:moveTo>
                        <a:pt x="4758" y="720090"/>
                      </a:moveTo>
                      <a:lnTo>
                        <a:pt x="0" y="720090"/>
                      </a:lnTo>
                      <a:lnTo>
                        <a:pt x="0" y="715328"/>
                      </a:lnTo>
                      <a:lnTo>
                        <a:pt x="4758" y="715328"/>
                      </a:lnTo>
                      <a:lnTo>
                        <a:pt x="4758" y="720090"/>
                      </a:lnTo>
                      <a:close/>
                      <a:moveTo>
                        <a:pt x="4758" y="713423"/>
                      </a:moveTo>
                      <a:lnTo>
                        <a:pt x="0" y="713423"/>
                      </a:lnTo>
                      <a:lnTo>
                        <a:pt x="0" y="708660"/>
                      </a:lnTo>
                      <a:lnTo>
                        <a:pt x="4758" y="708660"/>
                      </a:lnTo>
                      <a:lnTo>
                        <a:pt x="4758" y="713423"/>
                      </a:lnTo>
                      <a:close/>
                      <a:moveTo>
                        <a:pt x="4758" y="698183"/>
                      </a:moveTo>
                      <a:lnTo>
                        <a:pt x="0" y="698183"/>
                      </a:lnTo>
                      <a:lnTo>
                        <a:pt x="0" y="693420"/>
                      </a:lnTo>
                      <a:lnTo>
                        <a:pt x="4758" y="693420"/>
                      </a:lnTo>
                      <a:lnTo>
                        <a:pt x="4758" y="698183"/>
                      </a:lnTo>
                      <a:close/>
                      <a:moveTo>
                        <a:pt x="4758" y="686753"/>
                      </a:moveTo>
                      <a:lnTo>
                        <a:pt x="0" y="686753"/>
                      </a:lnTo>
                      <a:lnTo>
                        <a:pt x="0" y="681990"/>
                      </a:lnTo>
                      <a:lnTo>
                        <a:pt x="4758" y="681990"/>
                      </a:lnTo>
                      <a:lnTo>
                        <a:pt x="4758" y="686753"/>
                      </a:lnTo>
                      <a:close/>
                      <a:moveTo>
                        <a:pt x="4758" y="680085"/>
                      </a:moveTo>
                      <a:lnTo>
                        <a:pt x="0" y="680085"/>
                      </a:lnTo>
                      <a:lnTo>
                        <a:pt x="0" y="675323"/>
                      </a:lnTo>
                      <a:lnTo>
                        <a:pt x="4758" y="675323"/>
                      </a:lnTo>
                      <a:lnTo>
                        <a:pt x="4758" y="680085"/>
                      </a:lnTo>
                      <a:close/>
                      <a:moveTo>
                        <a:pt x="4758" y="664845"/>
                      </a:moveTo>
                      <a:lnTo>
                        <a:pt x="0" y="664845"/>
                      </a:lnTo>
                      <a:lnTo>
                        <a:pt x="0" y="660083"/>
                      </a:lnTo>
                      <a:lnTo>
                        <a:pt x="4758" y="660083"/>
                      </a:lnTo>
                      <a:lnTo>
                        <a:pt x="4758" y="664845"/>
                      </a:lnTo>
                      <a:close/>
                      <a:moveTo>
                        <a:pt x="4758" y="653415"/>
                      </a:moveTo>
                      <a:lnTo>
                        <a:pt x="0" y="653415"/>
                      </a:lnTo>
                      <a:lnTo>
                        <a:pt x="0" y="648653"/>
                      </a:lnTo>
                      <a:lnTo>
                        <a:pt x="4758" y="648653"/>
                      </a:lnTo>
                      <a:lnTo>
                        <a:pt x="4758" y="653415"/>
                      </a:lnTo>
                      <a:close/>
                      <a:moveTo>
                        <a:pt x="4758" y="646748"/>
                      </a:moveTo>
                      <a:lnTo>
                        <a:pt x="0" y="646748"/>
                      </a:lnTo>
                      <a:lnTo>
                        <a:pt x="0" y="641985"/>
                      </a:lnTo>
                      <a:lnTo>
                        <a:pt x="4758" y="641985"/>
                      </a:lnTo>
                      <a:lnTo>
                        <a:pt x="4758" y="646748"/>
                      </a:lnTo>
                      <a:close/>
                      <a:moveTo>
                        <a:pt x="4758" y="631508"/>
                      </a:moveTo>
                      <a:lnTo>
                        <a:pt x="0" y="631508"/>
                      </a:lnTo>
                      <a:lnTo>
                        <a:pt x="0" y="626745"/>
                      </a:lnTo>
                      <a:lnTo>
                        <a:pt x="4758" y="626745"/>
                      </a:lnTo>
                      <a:lnTo>
                        <a:pt x="4758" y="631508"/>
                      </a:lnTo>
                      <a:close/>
                      <a:moveTo>
                        <a:pt x="4758" y="621030"/>
                      </a:moveTo>
                      <a:lnTo>
                        <a:pt x="0" y="621030"/>
                      </a:lnTo>
                      <a:lnTo>
                        <a:pt x="0" y="616268"/>
                      </a:lnTo>
                      <a:lnTo>
                        <a:pt x="4758" y="616268"/>
                      </a:lnTo>
                      <a:lnTo>
                        <a:pt x="4758" y="621030"/>
                      </a:lnTo>
                      <a:close/>
                      <a:moveTo>
                        <a:pt x="4758" y="614362"/>
                      </a:moveTo>
                      <a:lnTo>
                        <a:pt x="0" y="614362"/>
                      </a:lnTo>
                      <a:lnTo>
                        <a:pt x="0" y="609600"/>
                      </a:lnTo>
                      <a:lnTo>
                        <a:pt x="4758" y="609600"/>
                      </a:lnTo>
                      <a:lnTo>
                        <a:pt x="4758" y="614362"/>
                      </a:lnTo>
                      <a:close/>
                      <a:moveTo>
                        <a:pt x="4758" y="599123"/>
                      </a:moveTo>
                      <a:lnTo>
                        <a:pt x="0" y="599123"/>
                      </a:lnTo>
                      <a:lnTo>
                        <a:pt x="0" y="594360"/>
                      </a:lnTo>
                      <a:lnTo>
                        <a:pt x="4758" y="594360"/>
                      </a:lnTo>
                      <a:lnTo>
                        <a:pt x="4758" y="599123"/>
                      </a:lnTo>
                      <a:close/>
                      <a:moveTo>
                        <a:pt x="4758" y="587693"/>
                      </a:moveTo>
                      <a:lnTo>
                        <a:pt x="0" y="587693"/>
                      </a:lnTo>
                      <a:lnTo>
                        <a:pt x="0" y="583883"/>
                      </a:lnTo>
                      <a:lnTo>
                        <a:pt x="4758" y="583883"/>
                      </a:lnTo>
                      <a:lnTo>
                        <a:pt x="4758" y="587693"/>
                      </a:lnTo>
                      <a:close/>
                      <a:moveTo>
                        <a:pt x="4758" y="581025"/>
                      </a:moveTo>
                      <a:lnTo>
                        <a:pt x="0" y="581025"/>
                      </a:lnTo>
                      <a:lnTo>
                        <a:pt x="0" y="576262"/>
                      </a:lnTo>
                      <a:lnTo>
                        <a:pt x="4758" y="576262"/>
                      </a:lnTo>
                      <a:lnTo>
                        <a:pt x="4758" y="581025"/>
                      </a:lnTo>
                      <a:close/>
                      <a:moveTo>
                        <a:pt x="4758" y="565785"/>
                      </a:moveTo>
                      <a:lnTo>
                        <a:pt x="0" y="565785"/>
                      </a:lnTo>
                      <a:lnTo>
                        <a:pt x="0" y="561023"/>
                      </a:lnTo>
                      <a:lnTo>
                        <a:pt x="4758" y="561023"/>
                      </a:lnTo>
                      <a:lnTo>
                        <a:pt x="4758" y="565785"/>
                      </a:lnTo>
                      <a:close/>
                      <a:moveTo>
                        <a:pt x="4758" y="554355"/>
                      </a:moveTo>
                      <a:lnTo>
                        <a:pt x="0" y="554355"/>
                      </a:lnTo>
                      <a:lnTo>
                        <a:pt x="0" y="549593"/>
                      </a:lnTo>
                      <a:lnTo>
                        <a:pt x="4758" y="549593"/>
                      </a:lnTo>
                      <a:lnTo>
                        <a:pt x="4758" y="554355"/>
                      </a:lnTo>
                      <a:close/>
                      <a:moveTo>
                        <a:pt x="4758" y="548640"/>
                      </a:moveTo>
                      <a:lnTo>
                        <a:pt x="0" y="548640"/>
                      </a:lnTo>
                      <a:lnTo>
                        <a:pt x="0" y="543878"/>
                      </a:lnTo>
                      <a:lnTo>
                        <a:pt x="4758" y="543878"/>
                      </a:lnTo>
                      <a:lnTo>
                        <a:pt x="4758" y="548640"/>
                      </a:lnTo>
                      <a:close/>
                      <a:moveTo>
                        <a:pt x="4758" y="532448"/>
                      </a:moveTo>
                      <a:lnTo>
                        <a:pt x="0" y="532448"/>
                      </a:lnTo>
                      <a:lnTo>
                        <a:pt x="0" y="527685"/>
                      </a:lnTo>
                      <a:lnTo>
                        <a:pt x="4758" y="527685"/>
                      </a:lnTo>
                      <a:lnTo>
                        <a:pt x="4758" y="532448"/>
                      </a:lnTo>
                      <a:close/>
                      <a:moveTo>
                        <a:pt x="4758" y="521970"/>
                      </a:moveTo>
                      <a:lnTo>
                        <a:pt x="0" y="521970"/>
                      </a:lnTo>
                      <a:lnTo>
                        <a:pt x="0" y="517208"/>
                      </a:lnTo>
                      <a:lnTo>
                        <a:pt x="4758" y="517208"/>
                      </a:lnTo>
                      <a:lnTo>
                        <a:pt x="4758" y="521970"/>
                      </a:lnTo>
                      <a:close/>
                      <a:moveTo>
                        <a:pt x="4758" y="515303"/>
                      </a:moveTo>
                      <a:lnTo>
                        <a:pt x="0" y="515303"/>
                      </a:lnTo>
                      <a:lnTo>
                        <a:pt x="0" y="510540"/>
                      </a:lnTo>
                      <a:lnTo>
                        <a:pt x="4758" y="510540"/>
                      </a:lnTo>
                      <a:lnTo>
                        <a:pt x="4758" y="515303"/>
                      </a:lnTo>
                      <a:close/>
                      <a:moveTo>
                        <a:pt x="4758" y="500062"/>
                      </a:moveTo>
                      <a:lnTo>
                        <a:pt x="0" y="500062"/>
                      </a:lnTo>
                      <a:lnTo>
                        <a:pt x="0" y="495300"/>
                      </a:lnTo>
                      <a:lnTo>
                        <a:pt x="4758" y="495300"/>
                      </a:lnTo>
                      <a:lnTo>
                        <a:pt x="4758" y="500062"/>
                      </a:lnTo>
                      <a:close/>
                      <a:moveTo>
                        <a:pt x="4758" y="488633"/>
                      </a:moveTo>
                      <a:lnTo>
                        <a:pt x="0" y="488633"/>
                      </a:lnTo>
                      <a:lnTo>
                        <a:pt x="0" y="483870"/>
                      </a:lnTo>
                      <a:lnTo>
                        <a:pt x="4758" y="483870"/>
                      </a:lnTo>
                      <a:lnTo>
                        <a:pt x="4758" y="488633"/>
                      </a:lnTo>
                      <a:close/>
                      <a:moveTo>
                        <a:pt x="4758" y="481965"/>
                      </a:moveTo>
                      <a:lnTo>
                        <a:pt x="0" y="481965"/>
                      </a:lnTo>
                      <a:lnTo>
                        <a:pt x="0" y="477203"/>
                      </a:lnTo>
                      <a:lnTo>
                        <a:pt x="4758" y="477203"/>
                      </a:lnTo>
                      <a:lnTo>
                        <a:pt x="4758" y="481965"/>
                      </a:lnTo>
                      <a:close/>
                      <a:moveTo>
                        <a:pt x="4758" y="466725"/>
                      </a:moveTo>
                      <a:lnTo>
                        <a:pt x="0" y="466725"/>
                      </a:lnTo>
                      <a:lnTo>
                        <a:pt x="0" y="461962"/>
                      </a:lnTo>
                      <a:lnTo>
                        <a:pt x="4758" y="461962"/>
                      </a:lnTo>
                      <a:lnTo>
                        <a:pt x="4758" y="466725"/>
                      </a:lnTo>
                      <a:close/>
                      <a:moveTo>
                        <a:pt x="4758" y="456247"/>
                      </a:moveTo>
                      <a:lnTo>
                        <a:pt x="0" y="456247"/>
                      </a:lnTo>
                      <a:lnTo>
                        <a:pt x="0" y="451485"/>
                      </a:lnTo>
                      <a:lnTo>
                        <a:pt x="4758" y="451485"/>
                      </a:lnTo>
                      <a:lnTo>
                        <a:pt x="4758" y="456247"/>
                      </a:lnTo>
                      <a:close/>
                      <a:moveTo>
                        <a:pt x="4758" y="449580"/>
                      </a:moveTo>
                      <a:lnTo>
                        <a:pt x="0" y="449580"/>
                      </a:lnTo>
                      <a:lnTo>
                        <a:pt x="0" y="444818"/>
                      </a:lnTo>
                      <a:lnTo>
                        <a:pt x="4758" y="444818"/>
                      </a:lnTo>
                      <a:lnTo>
                        <a:pt x="4758" y="449580"/>
                      </a:lnTo>
                      <a:close/>
                      <a:moveTo>
                        <a:pt x="4758" y="433387"/>
                      </a:moveTo>
                      <a:lnTo>
                        <a:pt x="0" y="433387"/>
                      </a:lnTo>
                      <a:lnTo>
                        <a:pt x="0" y="428625"/>
                      </a:lnTo>
                      <a:lnTo>
                        <a:pt x="4758" y="428625"/>
                      </a:lnTo>
                      <a:lnTo>
                        <a:pt x="4758" y="433387"/>
                      </a:lnTo>
                      <a:close/>
                      <a:moveTo>
                        <a:pt x="4758" y="422910"/>
                      </a:moveTo>
                      <a:lnTo>
                        <a:pt x="0" y="422910"/>
                      </a:lnTo>
                      <a:lnTo>
                        <a:pt x="0" y="418147"/>
                      </a:lnTo>
                      <a:lnTo>
                        <a:pt x="4758" y="418147"/>
                      </a:lnTo>
                      <a:lnTo>
                        <a:pt x="4758" y="422910"/>
                      </a:lnTo>
                      <a:close/>
                      <a:moveTo>
                        <a:pt x="4758" y="416243"/>
                      </a:moveTo>
                      <a:lnTo>
                        <a:pt x="0" y="416243"/>
                      </a:lnTo>
                      <a:lnTo>
                        <a:pt x="0" y="411480"/>
                      </a:lnTo>
                      <a:lnTo>
                        <a:pt x="4758" y="411480"/>
                      </a:lnTo>
                      <a:lnTo>
                        <a:pt x="4758" y="416243"/>
                      </a:lnTo>
                      <a:close/>
                      <a:moveTo>
                        <a:pt x="4758" y="401003"/>
                      </a:moveTo>
                      <a:lnTo>
                        <a:pt x="0" y="401003"/>
                      </a:lnTo>
                      <a:lnTo>
                        <a:pt x="0" y="396240"/>
                      </a:lnTo>
                      <a:lnTo>
                        <a:pt x="4758" y="396240"/>
                      </a:lnTo>
                      <a:lnTo>
                        <a:pt x="4758" y="401003"/>
                      </a:lnTo>
                      <a:close/>
                      <a:moveTo>
                        <a:pt x="4758" y="389572"/>
                      </a:moveTo>
                      <a:lnTo>
                        <a:pt x="0" y="389572"/>
                      </a:lnTo>
                      <a:lnTo>
                        <a:pt x="0" y="384810"/>
                      </a:lnTo>
                      <a:lnTo>
                        <a:pt x="4758" y="384810"/>
                      </a:lnTo>
                      <a:lnTo>
                        <a:pt x="4758" y="389572"/>
                      </a:lnTo>
                      <a:close/>
                      <a:moveTo>
                        <a:pt x="4758" y="382905"/>
                      </a:moveTo>
                      <a:lnTo>
                        <a:pt x="0" y="382905"/>
                      </a:lnTo>
                      <a:lnTo>
                        <a:pt x="0" y="378143"/>
                      </a:lnTo>
                      <a:lnTo>
                        <a:pt x="4758" y="378143"/>
                      </a:lnTo>
                      <a:lnTo>
                        <a:pt x="4758" y="382905"/>
                      </a:lnTo>
                      <a:close/>
                      <a:moveTo>
                        <a:pt x="4758" y="367665"/>
                      </a:moveTo>
                      <a:lnTo>
                        <a:pt x="0" y="367665"/>
                      </a:lnTo>
                      <a:lnTo>
                        <a:pt x="0" y="362903"/>
                      </a:lnTo>
                      <a:lnTo>
                        <a:pt x="4758" y="362903"/>
                      </a:lnTo>
                      <a:lnTo>
                        <a:pt x="4758" y="367665"/>
                      </a:lnTo>
                      <a:close/>
                      <a:moveTo>
                        <a:pt x="4758" y="357187"/>
                      </a:moveTo>
                      <a:lnTo>
                        <a:pt x="0" y="357187"/>
                      </a:lnTo>
                      <a:lnTo>
                        <a:pt x="0" y="352425"/>
                      </a:lnTo>
                      <a:lnTo>
                        <a:pt x="4758" y="352425"/>
                      </a:lnTo>
                      <a:lnTo>
                        <a:pt x="4758" y="357187"/>
                      </a:lnTo>
                      <a:close/>
                      <a:moveTo>
                        <a:pt x="4758" y="350520"/>
                      </a:moveTo>
                      <a:lnTo>
                        <a:pt x="0" y="350520"/>
                      </a:lnTo>
                      <a:lnTo>
                        <a:pt x="0" y="345758"/>
                      </a:lnTo>
                      <a:lnTo>
                        <a:pt x="4758" y="345758"/>
                      </a:lnTo>
                      <a:lnTo>
                        <a:pt x="4758" y="350520"/>
                      </a:lnTo>
                      <a:close/>
                      <a:moveTo>
                        <a:pt x="4758" y="335280"/>
                      </a:moveTo>
                      <a:lnTo>
                        <a:pt x="0" y="335280"/>
                      </a:lnTo>
                      <a:lnTo>
                        <a:pt x="0" y="330518"/>
                      </a:lnTo>
                      <a:lnTo>
                        <a:pt x="4758" y="330518"/>
                      </a:lnTo>
                      <a:lnTo>
                        <a:pt x="4758" y="335280"/>
                      </a:lnTo>
                      <a:close/>
                      <a:moveTo>
                        <a:pt x="4758" y="323850"/>
                      </a:moveTo>
                      <a:lnTo>
                        <a:pt x="0" y="323850"/>
                      </a:lnTo>
                      <a:lnTo>
                        <a:pt x="0" y="319087"/>
                      </a:lnTo>
                      <a:lnTo>
                        <a:pt x="4758" y="319087"/>
                      </a:lnTo>
                      <a:lnTo>
                        <a:pt x="4758" y="323850"/>
                      </a:lnTo>
                      <a:close/>
                      <a:moveTo>
                        <a:pt x="4758" y="317183"/>
                      </a:moveTo>
                      <a:lnTo>
                        <a:pt x="0" y="317183"/>
                      </a:lnTo>
                      <a:lnTo>
                        <a:pt x="0" y="312420"/>
                      </a:lnTo>
                      <a:lnTo>
                        <a:pt x="4758" y="312420"/>
                      </a:lnTo>
                      <a:lnTo>
                        <a:pt x="4758" y="317183"/>
                      </a:lnTo>
                      <a:close/>
                      <a:moveTo>
                        <a:pt x="4758" y="301943"/>
                      </a:moveTo>
                      <a:lnTo>
                        <a:pt x="0" y="301943"/>
                      </a:lnTo>
                      <a:lnTo>
                        <a:pt x="0" y="297180"/>
                      </a:lnTo>
                      <a:lnTo>
                        <a:pt x="4758" y="297180"/>
                      </a:lnTo>
                      <a:lnTo>
                        <a:pt x="4758" y="301943"/>
                      </a:lnTo>
                      <a:close/>
                      <a:moveTo>
                        <a:pt x="4758" y="290512"/>
                      </a:moveTo>
                      <a:lnTo>
                        <a:pt x="0" y="290512"/>
                      </a:lnTo>
                      <a:lnTo>
                        <a:pt x="0" y="285750"/>
                      </a:lnTo>
                      <a:lnTo>
                        <a:pt x="4758" y="285750"/>
                      </a:lnTo>
                      <a:lnTo>
                        <a:pt x="4758" y="290512"/>
                      </a:lnTo>
                      <a:close/>
                      <a:moveTo>
                        <a:pt x="4758" y="283845"/>
                      </a:moveTo>
                      <a:lnTo>
                        <a:pt x="0" y="283845"/>
                      </a:lnTo>
                      <a:lnTo>
                        <a:pt x="0" y="279083"/>
                      </a:lnTo>
                      <a:lnTo>
                        <a:pt x="4758" y="279083"/>
                      </a:lnTo>
                      <a:lnTo>
                        <a:pt x="4758" y="283845"/>
                      </a:lnTo>
                      <a:close/>
                      <a:moveTo>
                        <a:pt x="4758" y="268605"/>
                      </a:moveTo>
                      <a:lnTo>
                        <a:pt x="0" y="268605"/>
                      </a:lnTo>
                      <a:lnTo>
                        <a:pt x="0" y="263843"/>
                      </a:lnTo>
                      <a:lnTo>
                        <a:pt x="4758" y="263843"/>
                      </a:lnTo>
                      <a:lnTo>
                        <a:pt x="4758" y="268605"/>
                      </a:lnTo>
                      <a:close/>
                      <a:moveTo>
                        <a:pt x="4758" y="258128"/>
                      </a:moveTo>
                      <a:lnTo>
                        <a:pt x="0" y="258128"/>
                      </a:lnTo>
                      <a:lnTo>
                        <a:pt x="0" y="253365"/>
                      </a:lnTo>
                      <a:lnTo>
                        <a:pt x="4758" y="253365"/>
                      </a:lnTo>
                      <a:lnTo>
                        <a:pt x="4758" y="258128"/>
                      </a:lnTo>
                      <a:close/>
                      <a:moveTo>
                        <a:pt x="4758" y="251460"/>
                      </a:moveTo>
                      <a:lnTo>
                        <a:pt x="0" y="251460"/>
                      </a:lnTo>
                      <a:lnTo>
                        <a:pt x="0" y="246697"/>
                      </a:lnTo>
                      <a:lnTo>
                        <a:pt x="4758" y="246697"/>
                      </a:lnTo>
                      <a:lnTo>
                        <a:pt x="4758" y="251460"/>
                      </a:lnTo>
                      <a:close/>
                      <a:moveTo>
                        <a:pt x="4758" y="236220"/>
                      </a:moveTo>
                      <a:lnTo>
                        <a:pt x="0" y="236220"/>
                      </a:lnTo>
                      <a:lnTo>
                        <a:pt x="0" y="231458"/>
                      </a:lnTo>
                      <a:lnTo>
                        <a:pt x="4758" y="231458"/>
                      </a:lnTo>
                      <a:lnTo>
                        <a:pt x="4758" y="236220"/>
                      </a:lnTo>
                      <a:close/>
                      <a:moveTo>
                        <a:pt x="4758" y="224790"/>
                      </a:moveTo>
                      <a:lnTo>
                        <a:pt x="0" y="224790"/>
                      </a:lnTo>
                      <a:lnTo>
                        <a:pt x="0" y="220028"/>
                      </a:lnTo>
                      <a:lnTo>
                        <a:pt x="4758" y="220028"/>
                      </a:lnTo>
                      <a:lnTo>
                        <a:pt x="4758" y="224790"/>
                      </a:lnTo>
                      <a:close/>
                      <a:moveTo>
                        <a:pt x="4758" y="218122"/>
                      </a:moveTo>
                      <a:lnTo>
                        <a:pt x="0" y="218122"/>
                      </a:lnTo>
                      <a:lnTo>
                        <a:pt x="0" y="213360"/>
                      </a:lnTo>
                      <a:lnTo>
                        <a:pt x="4758" y="213360"/>
                      </a:lnTo>
                      <a:lnTo>
                        <a:pt x="4758" y="218122"/>
                      </a:lnTo>
                      <a:close/>
                      <a:moveTo>
                        <a:pt x="4758" y="202883"/>
                      </a:moveTo>
                      <a:lnTo>
                        <a:pt x="0" y="202883"/>
                      </a:lnTo>
                      <a:lnTo>
                        <a:pt x="0" y="198120"/>
                      </a:lnTo>
                      <a:lnTo>
                        <a:pt x="4758" y="198120"/>
                      </a:lnTo>
                      <a:lnTo>
                        <a:pt x="4758" y="202883"/>
                      </a:lnTo>
                      <a:close/>
                      <a:moveTo>
                        <a:pt x="4758" y="191453"/>
                      </a:moveTo>
                      <a:lnTo>
                        <a:pt x="0" y="191453"/>
                      </a:lnTo>
                      <a:lnTo>
                        <a:pt x="0" y="186690"/>
                      </a:lnTo>
                      <a:lnTo>
                        <a:pt x="4758" y="186690"/>
                      </a:lnTo>
                      <a:lnTo>
                        <a:pt x="4758" y="191453"/>
                      </a:lnTo>
                      <a:close/>
                      <a:moveTo>
                        <a:pt x="4758" y="184785"/>
                      </a:moveTo>
                      <a:lnTo>
                        <a:pt x="0" y="184785"/>
                      </a:lnTo>
                      <a:lnTo>
                        <a:pt x="0" y="180022"/>
                      </a:lnTo>
                      <a:lnTo>
                        <a:pt x="4758" y="180022"/>
                      </a:lnTo>
                      <a:lnTo>
                        <a:pt x="4758" y="184785"/>
                      </a:lnTo>
                      <a:close/>
                      <a:moveTo>
                        <a:pt x="4758" y="169545"/>
                      </a:moveTo>
                      <a:lnTo>
                        <a:pt x="0" y="169545"/>
                      </a:lnTo>
                      <a:lnTo>
                        <a:pt x="0" y="164783"/>
                      </a:lnTo>
                      <a:lnTo>
                        <a:pt x="4758" y="164783"/>
                      </a:lnTo>
                      <a:lnTo>
                        <a:pt x="4758" y="169545"/>
                      </a:lnTo>
                      <a:close/>
                      <a:moveTo>
                        <a:pt x="4758" y="159068"/>
                      </a:moveTo>
                      <a:lnTo>
                        <a:pt x="0" y="159068"/>
                      </a:lnTo>
                      <a:lnTo>
                        <a:pt x="0" y="154305"/>
                      </a:lnTo>
                      <a:lnTo>
                        <a:pt x="4758" y="154305"/>
                      </a:lnTo>
                      <a:lnTo>
                        <a:pt x="4758" y="159068"/>
                      </a:lnTo>
                      <a:close/>
                      <a:moveTo>
                        <a:pt x="4758" y="152400"/>
                      </a:moveTo>
                      <a:lnTo>
                        <a:pt x="0" y="152400"/>
                      </a:lnTo>
                      <a:lnTo>
                        <a:pt x="0" y="147637"/>
                      </a:lnTo>
                      <a:lnTo>
                        <a:pt x="4758" y="147637"/>
                      </a:lnTo>
                      <a:lnTo>
                        <a:pt x="4758" y="152400"/>
                      </a:lnTo>
                      <a:close/>
                      <a:moveTo>
                        <a:pt x="4758" y="137160"/>
                      </a:moveTo>
                      <a:lnTo>
                        <a:pt x="0" y="137160"/>
                      </a:lnTo>
                      <a:lnTo>
                        <a:pt x="0" y="132397"/>
                      </a:lnTo>
                      <a:lnTo>
                        <a:pt x="4758" y="132397"/>
                      </a:lnTo>
                      <a:lnTo>
                        <a:pt x="4758" y="137160"/>
                      </a:lnTo>
                      <a:close/>
                      <a:moveTo>
                        <a:pt x="4758" y="125730"/>
                      </a:moveTo>
                      <a:lnTo>
                        <a:pt x="0" y="125730"/>
                      </a:lnTo>
                      <a:lnTo>
                        <a:pt x="0" y="120968"/>
                      </a:lnTo>
                      <a:lnTo>
                        <a:pt x="4758" y="120968"/>
                      </a:lnTo>
                      <a:lnTo>
                        <a:pt x="4758" y="125730"/>
                      </a:lnTo>
                      <a:close/>
                      <a:moveTo>
                        <a:pt x="4758" y="119062"/>
                      </a:moveTo>
                      <a:lnTo>
                        <a:pt x="0" y="119062"/>
                      </a:lnTo>
                      <a:lnTo>
                        <a:pt x="0" y="114300"/>
                      </a:lnTo>
                      <a:lnTo>
                        <a:pt x="4758" y="114300"/>
                      </a:lnTo>
                      <a:lnTo>
                        <a:pt x="4758" y="119062"/>
                      </a:lnTo>
                      <a:close/>
                      <a:moveTo>
                        <a:pt x="4758" y="103822"/>
                      </a:moveTo>
                      <a:lnTo>
                        <a:pt x="0" y="103822"/>
                      </a:lnTo>
                      <a:lnTo>
                        <a:pt x="0" y="99060"/>
                      </a:lnTo>
                      <a:lnTo>
                        <a:pt x="4758" y="99060"/>
                      </a:lnTo>
                      <a:lnTo>
                        <a:pt x="4758" y="103822"/>
                      </a:lnTo>
                      <a:close/>
                      <a:moveTo>
                        <a:pt x="4758" y="92393"/>
                      </a:moveTo>
                      <a:lnTo>
                        <a:pt x="0" y="92393"/>
                      </a:lnTo>
                      <a:lnTo>
                        <a:pt x="0" y="88582"/>
                      </a:lnTo>
                      <a:lnTo>
                        <a:pt x="4758" y="88582"/>
                      </a:lnTo>
                      <a:lnTo>
                        <a:pt x="4758" y="92393"/>
                      </a:lnTo>
                      <a:close/>
                      <a:moveTo>
                        <a:pt x="4758" y="86677"/>
                      </a:moveTo>
                      <a:lnTo>
                        <a:pt x="0" y="86677"/>
                      </a:lnTo>
                      <a:lnTo>
                        <a:pt x="0" y="81915"/>
                      </a:lnTo>
                      <a:lnTo>
                        <a:pt x="4758" y="81915"/>
                      </a:lnTo>
                      <a:lnTo>
                        <a:pt x="4758" y="86677"/>
                      </a:lnTo>
                      <a:close/>
                      <a:moveTo>
                        <a:pt x="4758" y="70485"/>
                      </a:moveTo>
                      <a:lnTo>
                        <a:pt x="0" y="70485"/>
                      </a:lnTo>
                      <a:lnTo>
                        <a:pt x="0" y="65722"/>
                      </a:lnTo>
                      <a:lnTo>
                        <a:pt x="4758" y="65722"/>
                      </a:lnTo>
                      <a:lnTo>
                        <a:pt x="4758" y="70485"/>
                      </a:lnTo>
                      <a:close/>
                      <a:moveTo>
                        <a:pt x="4758" y="60007"/>
                      </a:moveTo>
                      <a:lnTo>
                        <a:pt x="0" y="60007"/>
                      </a:lnTo>
                      <a:lnTo>
                        <a:pt x="0" y="55245"/>
                      </a:lnTo>
                      <a:lnTo>
                        <a:pt x="4758" y="55245"/>
                      </a:lnTo>
                      <a:lnTo>
                        <a:pt x="4758" y="60007"/>
                      </a:lnTo>
                      <a:close/>
                      <a:moveTo>
                        <a:pt x="4758" y="53340"/>
                      </a:moveTo>
                      <a:lnTo>
                        <a:pt x="0" y="53340"/>
                      </a:lnTo>
                      <a:lnTo>
                        <a:pt x="0" y="48577"/>
                      </a:lnTo>
                      <a:lnTo>
                        <a:pt x="4758" y="48577"/>
                      </a:lnTo>
                      <a:lnTo>
                        <a:pt x="4758" y="53340"/>
                      </a:lnTo>
                      <a:close/>
                      <a:moveTo>
                        <a:pt x="4758" y="38100"/>
                      </a:moveTo>
                      <a:lnTo>
                        <a:pt x="0" y="38100"/>
                      </a:lnTo>
                      <a:lnTo>
                        <a:pt x="0" y="33338"/>
                      </a:lnTo>
                      <a:lnTo>
                        <a:pt x="4758" y="33338"/>
                      </a:lnTo>
                      <a:lnTo>
                        <a:pt x="4758" y="38100"/>
                      </a:lnTo>
                      <a:close/>
                      <a:moveTo>
                        <a:pt x="4758" y="26670"/>
                      </a:moveTo>
                      <a:lnTo>
                        <a:pt x="0" y="26670"/>
                      </a:lnTo>
                      <a:lnTo>
                        <a:pt x="0" y="21907"/>
                      </a:lnTo>
                      <a:lnTo>
                        <a:pt x="4758" y="21907"/>
                      </a:lnTo>
                      <a:lnTo>
                        <a:pt x="4758" y="26670"/>
                      </a:lnTo>
                      <a:close/>
                      <a:moveTo>
                        <a:pt x="4758" y="20002"/>
                      </a:moveTo>
                      <a:lnTo>
                        <a:pt x="0" y="20002"/>
                      </a:lnTo>
                      <a:lnTo>
                        <a:pt x="0" y="15240"/>
                      </a:lnTo>
                      <a:lnTo>
                        <a:pt x="4758" y="15240"/>
                      </a:lnTo>
                      <a:lnTo>
                        <a:pt x="4758" y="20002"/>
                      </a:lnTo>
                      <a:close/>
                      <a:moveTo>
                        <a:pt x="4758" y="4763"/>
                      </a:moveTo>
                      <a:lnTo>
                        <a:pt x="0" y="4763"/>
                      </a:lnTo>
                      <a:lnTo>
                        <a:pt x="0" y="0"/>
                      </a:lnTo>
                      <a:lnTo>
                        <a:pt x="4758" y="0"/>
                      </a:lnTo>
                      <a:lnTo>
                        <a:pt x="4758" y="476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1" name="Google Shape;1021;p43"/>
                <p:cNvSpPr/>
                <p:nvPr/>
              </p:nvSpPr>
              <p:spPr>
                <a:xfrm>
                  <a:off x="8173459" y="1541145"/>
                  <a:ext cx="4758" cy="1905"/>
                </a:xfrm>
                <a:custGeom>
                  <a:rect b="b" l="l" r="r" t="t"/>
                  <a:pathLst>
                    <a:path extrusionOk="0" h="1905" w="4758">
                      <a:moveTo>
                        <a:pt x="0" y="0"/>
                      </a:moveTo>
                      <a:lnTo>
                        <a:pt x="4758" y="0"/>
                      </a:lnTo>
                      <a:lnTo>
                        <a:pt x="4758" y="1905"/>
                      </a:lnTo>
                      <a:lnTo>
                        <a:pt x="0" y="190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022" name="Google Shape;1022;p43"/>
          <p:cNvSpPr txBox="1"/>
          <p:nvPr>
            <p:ph idx="4294967295" type="subTitle"/>
          </p:nvPr>
        </p:nvSpPr>
        <p:spPr>
          <a:xfrm>
            <a:off x="2430000" y="1707475"/>
            <a:ext cx="4284000" cy="5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Any </a:t>
            </a:r>
            <a:r>
              <a:rPr b="1" lang="en"/>
              <a:t>questions?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43"/>
          <p:cNvSpPr txBox="1"/>
          <p:nvPr>
            <p:ph idx="4294967295" type="ctrTitle"/>
          </p:nvPr>
        </p:nvSpPr>
        <p:spPr>
          <a:xfrm>
            <a:off x="2430000" y="669825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024" name="Google Shape;1024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2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DL Models And NRI Datasets</a:t>
            </a:r>
            <a:endParaRPr/>
          </a:p>
        </p:txBody>
      </p:sp>
      <p:sp>
        <p:nvSpPr>
          <p:cNvPr id="681" name="Google Shape;681;p26"/>
          <p:cNvSpPr txBox="1"/>
          <p:nvPr>
            <p:ph idx="4" type="subTitle"/>
          </p:nvPr>
        </p:nvSpPr>
        <p:spPr>
          <a:xfrm>
            <a:off x="806425" y="2128100"/>
            <a:ext cx="3331500" cy="22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Enhanced PhysNet 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Landmark Guided MTTS_CAN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Transformer Enhanced MTTS_CAN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Tried to Implement MTTS_CAN from the paper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200"/>
              <a:buChar char="●"/>
            </a:pPr>
            <a:r>
              <a:rPr b="1" lang="en">
                <a:solidFill>
                  <a:srgbClr val="1155CC"/>
                </a:solidFill>
              </a:rPr>
              <a:t>Graph Neural Net Concept Design</a:t>
            </a:r>
            <a:endParaRPr b="1">
              <a:solidFill>
                <a:srgbClr val="1155C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26"/>
          <p:cNvSpPr txBox="1"/>
          <p:nvPr>
            <p:ph idx="2" type="subTitle"/>
          </p:nvPr>
        </p:nvSpPr>
        <p:spPr>
          <a:xfrm>
            <a:off x="806425" y="1582550"/>
            <a:ext cx="28776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</a:t>
            </a:r>
            <a:r>
              <a:rPr lang="en"/>
              <a:t>Analysis</a:t>
            </a:r>
            <a:r>
              <a:rPr lang="en"/>
              <a:t> For RR (UBFC)</a:t>
            </a:r>
            <a:endParaRPr/>
          </a:p>
        </p:txBody>
      </p:sp>
      <p:sp>
        <p:nvSpPr>
          <p:cNvPr id="683" name="Google Shape;68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4" name="Google Shape;684;p26"/>
          <p:cNvSpPr txBox="1"/>
          <p:nvPr>
            <p:ph idx="4" type="subTitle"/>
          </p:nvPr>
        </p:nvSpPr>
        <p:spPr>
          <a:xfrm>
            <a:off x="4507775" y="2321000"/>
            <a:ext cx="3331500" cy="22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Exploring Dataset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Converted The </a:t>
            </a:r>
            <a:r>
              <a:rPr i="1" lang="en"/>
              <a:t>.bag </a:t>
            </a:r>
            <a:r>
              <a:rPr lang="en"/>
              <a:t>to </a:t>
            </a:r>
            <a:r>
              <a:rPr i="1" lang="en"/>
              <a:t>.mp4</a:t>
            </a:r>
            <a:r>
              <a:rPr lang="en"/>
              <a:t> using </a:t>
            </a:r>
            <a:r>
              <a:rPr lang="en" u="sng">
                <a:solidFill>
                  <a:schemeClr val="hlink"/>
                </a:solidFill>
                <a:hlinkClick r:id="rId3"/>
              </a:rPr>
              <a:t>pyrealsense2</a:t>
            </a:r>
            <a:endParaRPr u="sng">
              <a:solidFill>
                <a:srgbClr val="98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6"/>
          <p:cNvSpPr txBox="1"/>
          <p:nvPr>
            <p:ph idx="2" type="subTitle"/>
          </p:nvPr>
        </p:nvSpPr>
        <p:spPr>
          <a:xfrm>
            <a:off x="4599625" y="1582550"/>
            <a:ext cx="2877600" cy="65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CCUHR NRI Dataset Form (TU)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27"/>
          <p:cNvSpPr txBox="1"/>
          <p:nvPr>
            <p:ph type="title"/>
          </p:nvPr>
        </p:nvSpPr>
        <p:spPr>
          <a:xfrm>
            <a:off x="720000" y="185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Enhanced PhysNet</a:t>
            </a:r>
            <a:endParaRPr sz="1800"/>
          </a:p>
        </p:txBody>
      </p:sp>
      <p:sp>
        <p:nvSpPr>
          <p:cNvPr id="691" name="Google Shape;691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2" name="Google Shape;692;p27" title="E_Phy_loss.png"/>
          <p:cNvPicPr preferRelativeResize="0"/>
          <p:nvPr/>
        </p:nvPicPr>
        <p:blipFill rotWithShape="1">
          <a:blip r:embed="rId3">
            <a:alphaModFix/>
          </a:blip>
          <a:srcRect b="0" l="159" r="159" t="0"/>
          <a:stretch/>
        </p:blipFill>
        <p:spPr>
          <a:xfrm>
            <a:off x="540475" y="914638"/>
            <a:ext cx="5304898" cy="1891602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93" name="Google Shape;693;p27" title="En_Phy_mae.png"/>
          <p:cNvPicPr preferRelativeResize="0"/>
          <p:nvPr/>
        </p:nvPicPr>
        <p:blipFill rotWithShape="1">
          <a:blip r:embed="rId4">
            <a:alphaModFix/>
          </a:blip>
          <a:srcRect b="0" l="159" r="159" t="0"/>
          <a:stretch/>
        </p:blipFill>
        <p:spPr>
          <a:xfrm>
            <a:off x="3251875" y="2962475"/>
            <a:ext cx="5304898" cy="1891600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28"/>
          <p:cNvSpPr txBox="1"/>
          <p:nvPr>
            <p:ph type="title"/>
          </p:nvPr>
        </p:nvSpPr>
        <p:spPr>
          <a:xfrm>
            <a:off x="720000" y="185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Landmark Guided MTTS_CAN</a:t>
            </a:r>
            <a:endParaRPr sz="1800"/>
          </a:p>
        </p:txBody>
      </p:sp>
      <p:sp>
        <p:nvSpPr>
          <p:cNvPr id="699" name="Google Shape;699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0" name="Google Shape;700;p28" title="LMGT_LOSS.png"/>
          <p:cNvPicPr preferRelativeResize="0"/>
          <p:nvPr/>
        </p:nvPicPr>
        <p:blipFill rotWithShape="1">
          <a:blip r:embed="rId3">
            <a:alphaModFix/>
          </a:blip>
          <a:srcRect b="0" l="159" r="159" t="0"/>
          <a:stretch/>
        </p:blipFill>
        <p:spPr>
          <a:xfrm>
            <a:off x="540475" y="914638"/>
            <a:ext cx="5304898" cy="1891602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01" name="Google Shape;701;p28" title="LMGT_MAE.png"/>
          <p:cNvPicPr preferRelativeResize="0"/>
          <p:nvPr/>
        </p:nvPicPr>
        <p:blipFill rotWithShape="1">
          <a:blip r:embed="rId4">
            <a:alphaModFix/>
          </a:blip>
          <a:srcRect b="0" l="159" r="159" t="0"/>
          <a:stretch/>
        </p:blipFill>
        <p:spPr>
          <a:xfrm>
            <a:off x="3251875" y="2962475"/>
            <a:ext cx="5304898" cy="1891600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29"/>
          <p:cNvSpPr txBox="1"/>
          <p:nvPr>
            <p:ph type="title"/>
          </p:nvPr>
        </p:nvSpPr>
        <p:spPr>
          <a:xfrm>
            <a:off x="720000" y="185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Transformer Enhanced MTTS_CAN</a:t>
            </a:r>
            <a:endParaRPr sz="1800"/>
          </a:p>
        </p:txBody>
      </p:sp>
      <p:sp>
        <p:nvSpPr>
          <p:cNvPr id="707" name="Google Shape;707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8" name="Google Shape;708;p29" title="Transformer Enhanced MTTS_CAN_LOSS.png"/>
          <p:cNvPicPr preferRelativeResize="0"/>
          <p:nvPr/>
        </p:nvPicPr>
        <p:blipFill rotWithShape="1">
          <a:blip r:embed="rId3">
            <a:alphaModFix/>
          </a:blip>
          <a:srcRect b="0" l="159" r="159" t="0"/>
          <a:stretch/>
        </p:blipFill>
        <p:spPr>
          <a:xfrm>
            <a:off x="540475" y="914638"/>
            <a:ext cx="5304898" cy="1891602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09" name="Google Shape;709;p29" title="Transformer Enhanced MTTS_CAN_MAE.png"/>
          <p:cNvPicPr preferRelativeResize="0"/>
          <p:nvPr/>
        </p:nvPicPr>
        <p:blipFill rotWithShape="1">
          <a:blip r:embed="rId4">
            <a:alphaModFix/>
          </a:blip>
          <a:srcRect b="0" l="159" r="159" t="0"/>
          <a:stretch/>
        </p:blipFill>
        <p:spPr>
          <a:xfrm>
            <a:off x="3251875" y="2962475"/>
            <a:ext cx="5304898" cy="1891600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0"/>
          <p:cNvSpPr txBox="1"/>
          <p:nvPr>
            <p:ph type="title"/>
          </p:nvPr>
        </p:nvSpPr>
        <p:spPr>
          <a:xfrm>
            <a:off x="720000" y="1857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BOX PLOT</a:t>
            </a:r>
            <a:br>
              <a:rPr lang="en" sz="1800"/>
            </a:br>
            <a:endParaRPr sz="1800"/>
          </a:p>
        </p:txBody>
      </p:sp>
      <p:sp>
        <p:nvSpPr>
          <p:cNvPr id="715" name="Google Shape;715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6" name="Google Shape;716;p30" title="BOX.png"/>
          <p:cNvPicPr preferRelativeResize="0"/>
          <p:nvPr/>
        </p:nvPicPr>
        <p:blipFill rotWithShape="1">
          <a:blip r:embed="rId3">
            <a:alphaModFix/>
          </a:blip>
          <a:srcRect b="0" l="159" r="159" t="0"/>
          <a:stretch/>
        </p:blipFill>
        <p:spPr>
          <a:xfrm>
            <a:off x="617400" y="1161638"/>
            <a:ext cx="7909199" cy="2820234"/>
          </a:xfrm>
          <a:prstGeom prst="rect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1"/>
          <p:cNvSpPr txBox="1"/>
          <p:nvPr>
            <p:ph type="title"/>
          </p:nvPr>
        </p:nvSpPr>
        <p:spPr>
          <a:xfrm>
            <a:off x="720000" y="4997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/>
              <a:t>CCUHR NRI Dataset Form (TU)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722" name="Google Shape;722;p31"/>
          <p:cNvSpPr txBox="1"/>
          <p:nvPr>
            <p:ph idx="4294967295" type="subTitle"/>
          </p:nvPr>
        </p:nvSpPr>
        <p:spPr>
          <a:xfrm>
            <a:off x="720000" y="1177955"/>
            <a:ext cx="63222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|*.csv (12 files with directory and ground truth)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|Slightmove 20s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|*.bag (10 subjects)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|gt.txt (single hr for each </a:t>
            </a:r>
            <a:r>
              <a:rPr lang="en" sz="1000"/>
              <a:t>subject</a:t>
            </a:r>
            <a:r>
              <a:rPr lang="en" sz="1000"/>
              <a:t>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r>
              <a:rPr lang="en" sz="1000"/>
              <a:t>	|Slightmove 10s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|*.bag (10 subjects)	</a:t>
            </a:r>
            <a:br>
              <a:rPr lang="en" sz="1000"/>
            </a:br>
            <a:r>
              <a:rPr lang="en" sz="1000"/>
              <a:t>	|	| 		|gt.txt (single hr for each subject)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|Emotion 20s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|*.bag (11 subjects)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|gt.txt (single hr for each subject)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|Emotion 10s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		|*.bag (10 subjects)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		|gt.txt (single hr for each subject)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32"/>
          <p:cNvSpPr txBox="1"/>
          <p:nvPr>
            <p:ph type="title"/>
          </p:nvPr>
        </p:nvSpPr>
        <p:spPr>
          <a:xfrm>
            <a:off x="720000" y="4997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CCUHR NRI Dataset Form (TU)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728" name="Google Shape;728;p32"/>
          <p:cNvSpPr txBox="1"/>
          <p:nvPr>
            <p:ph idx="4294967295" type="subTitle"/>
          </p:nvPr>
        </p:nvSpPr>
        <p:spPr>
          <a:xfrm>
            <a:off x="517925" y="1177950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r>
              <a:rPr lang="en" sz="1000"/>
              <a:t>Stop 30s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*.bag  (15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|Stop 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</a:t>
            </a:r>
            <a:r>
              <a:rPr lang="en" sz="1000"/>
              <a:t> 	| *.bag  (15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|Stop 10s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</a:t>
            </a:r>
            <a:r>
              <a:rPr lang="en" sz="1000"/>
              <a:t> 	| *.bag  (14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|Stationary 10s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</a:t>
            </a:r>
            <a:r>
              <a:rPr lang="en" sz="1000"/>
              <a:t> 	| *.bag  (11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………</a:t>
            </a:r>
            <a:endParaRPr sz="1000"/>
          </a:p>
        </p:txBody>
      </p:sp>
      <p:sp>
        <p:nvSpPr>
          <p:cNvPr id="729" name="Google Shape;729;p32"/>
          <p:cNvSpPr txBox="1"/>
          <p:nvPr>
            <p:ph idx="4294967295" type="subTitle"/>
          </p:nvPr>
        </p:nvSpPr>
        <p:spPr>
          <a:xfrm>
            <a:off x="4766775" y="1330350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|.........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155CC"/>
                </a:solidFill>
              </a:rPr>
              <a:t>|original</a:t>
            </a:r>
            <a:endParaRPr sz="1000">
              <a:solidFill>
                <a:srgbClr val="1155CC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</a:rPr>
              <a:t> |	| *.bag  (11 subjects)</a:t>
            </a:r>
            <a:endParaRPr sz="1000">
              <a:solidFill>
                <a:srgbClr val="1155CC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155CC"/>
                </a:solidFill>
              </a:rPr>
              <a:t> |	|  GT</a:t>
            </a:r>
            <a:endParaRPr sz="1000">
              <a:solidFill>
                <a:srgbClr val="1155CC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155CC"/>
                </a:solidFill>
              </a:rPr>
              <a:t> |	|      | *.lvm (ground truth)</a:t>
            </a:r>
            <a:endParaRPr sz="1000">
              <a:solidFill>
                <a:srgbClr val="1155CC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 light 30s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*.bag  (5 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 light 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*.bag  (5 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…………..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33"/>
          <p:cNvSpPr txBox="1"/>
          <p:nvPr>
            <p:ph type="title"/>
          </p:nvPr>
        </p:nvSpPr>
        <p:spPr>
          <a:xfrm>
            <a:off x="720000" y="4997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CCUHR NRI Dataset Form (TU)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735" name="Google Shape;735;p33"/>
          <p:cNvSpPr txBox="1"/>
          <p:nvPr>
            <p:ph idx="4294967295" type="subTitle"/>
          </p:nvPr>
        </p:nvSpPr>
        <p:spPr>
          <a:xfrm>
            <a:off x="720000" y="1275250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|.........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 light 10s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 |	| *.bag  (5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 |	</a:t>
            </a:r>
            <a:r>
              <a:rPr lang="en" sz="1000"/>
              <a:t>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|Most Dark 30s</a:t>
            </a:r>
            <a:endParaRPr sz="1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*.bag  (6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 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|Most Dark 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</a:t>
            </a:r>
            <a:r>
              <a:rPr lang="en" sz="1000"/>
              <a:t>| *.bag  (6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………..</a:t>
            </a:r>
            <a:endParaRPr sz="1000"/>
          </a:p>
        </p:txBody>
      </p:sp>
      <p:sp>
        <p:nvSpPr>
          <p:cNvPr id="736" name="Google Shape;736;p33"/>
          <p:cNvSpPr txBox="1"/>
          <p:nvPr>
            <p:ph idx="4294967295" type="subTitle"/>
          </p:nvPr>
        </p:nvSpPr>
        <p:spPr>
          <a:xfrm>
            <a:off x="4954500" y="1381725"/>
            <a:ext cx="3469500" cy="27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CCUHR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|.......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|no_motion</a:t>
            </a:r>
            <a:endParaRPr sz="10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	|.........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|Most Dark 10s</a:t>
            </a:r>
            <a:endParaRPr sz="1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*.bag  (6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|Lamp_30s</a:t>
            </a:r>
            <a:endParaRPr sz="1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*.bag  (5 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|Lamp_20s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|	| *.bag  (5 subjects)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|	|  gt.txt (single hr for each subject)</a:t>
            </a:r>
            <a:endParaRPr sz="1000"/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……..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ctrotherapy Breakthrough by Slidesgo">
  <a:themeElements>
    <a:clrScheme name="Simple Light">
      <a:dk1>
        <a:srgbClr val="000000"/>
      </a:dk1>
      <a:lt1>
        <a:srgbClr val="EFEFE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